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sldIdLst>
    <p:sldId id="539" r:id="rId5"/>
    <p:sldId id="257" r:id="rId6"/>
    <p:sldId id="547" r:id="rId7"/>
    <p:sldId id="256" r:id="rId8"/>
    <p:sldId id="550" r:id="rId9"/>
    <p:sldId id="557" r:id="rId10"/>
    <p:sldId id="543" r:id="rId11"/>
    <p:sldId id="553" r:id="rId12"/>
    <p:sldId id="558" r:id="rId13"/>
    <p:sldId id="560" r:id="rId14"/>
    <p:sldId id="554" r:id="rId15"/>
    <p:sldId id="559" r:id="rId16"/>
    <p:sldId id="561" r:id="rId17"/>
    <p:sldId id="570" r:id="rId18"/>
    <p:sldId id="562" r:id="rId19"/>
    <p:sldId id="563" r:id="rId20"/>
    <p:sldId id="564" r:id="rId21"/>
    <p:sldId id="565" r:id="rId22"/>
    <p:sldId id="566" r:id="rId23"/>
    <p:sldId id="567" r:id="rId24"/>
    <p:sldId id="568" r:id="rId25"/>
    <p:sldId id="569" r:id="rId26"/>
    <p:sldId id="54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6" autoAdjust="0"/>
    <p:restoredTop sz="93725" autoAdjust="0"/>
  </p:normalViewPr>
  <p:slideViewPr>
    <p:cSldViewPr snapToGrid="0">
      <p:cViewPr varScale="1">
        <p:scale>
          <a:sx n="114" d="100"/>
          <a:sy n="114" d="100"/>
        </p:scale>
        <p:origin x="456" y="102"/>
      </p:cViewPr>
      <p:guideLst/>
    </p:cSldViewPr>
  </p:slideViewPr>
  <p:outlineViewPr>
    <p:cViewPr>
      <p:scale>
        <a:sx n="33" d="100"/>
        <a:sy n="33" d="100"/>
      </p:scale>
      <p:origin x="0" y="-144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4151CB-AA85-4C72-98CE-B14676D2428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4BC1FFBB-89EF-4965-8966-22371582486A}">
      <dgm:prSet/>
      <dgm:spPr/>
      <dgm:t>
        <a:bodyPr/>
        <a:lstStyle/>
        <a:p>
          <a:r>
            <a:rPr lang="en-US" dirty="0"/>
            <a:t>215s and memos were being sent for signature before names traces began.</a:t>
          </a:r>
        </a:p>
      </dgm:t>
    </dgm:pt>
    <dgm:pt modelId="{62C87AAD-4F19-406E-8A93-92B3CE363299}" type="parTrans" cxnId="{2B27EF79-71C8-469B-8A26-B6CF1D145C1C}">
      <dgm:prSet/>
      <dgm:spPr/>
      <dgm:t>
        <a:bodyPr/>
        <a:lstStyle/>
        <a:p>
          <a:endParaRPr lang="en-US"/>
        </a:p>
      </dgm:t>
    </dgm:pt>
    <dgm:pt modelId="{1535DFBE-A870-4BF8-B3D4-2520EF9E2BAC}" type="sibTrans" cxnId="{2B27EF79-71C8-469B-8A26-B6CF1D145C1C}">
      <dgm:prSet/>
      <dgm:spPr/>
      <dgm:t>
        <a:bodyPr/>
        <a:lstStyle/>
        <a:p>
          <a:endParaRPr lang="en-US"/>
        </a:p>
      </dgm:t>
    </dgm:pt>
    <dgm:pt modelId="{890433A4-ADD9-4E02-8BEB-D77CF0817290}">
      <dgm:prSet/>
      <dgm:spPr/>
      <dgm:t>
        <a:bodyPr/>
        <a:lstStyle/>
        <a:p>
          <a:r>
            <a:rPr lang="en-US"/>
            <a:t>Name trace was completed.</a:t>
          </a:r>
        </a:p>
      </dgm:t>
    </dgm:pt>
    <dgm:pt modelId="{94768193-D521-4BB5-ADE0-6EDB1E200789}" type="parTrans" cxnId="{72E3748B-4568-4BDD-A50F-05159EB1A370}">
      <dgm:prSet/>
      <dgm:spPr/>
      <dgm:t>
        <a:bodyPr/>
        <a:lstStyle/>
        <a:p>
          <a:endParaRPr lang="en-US"/>
        </a:p>
      </dgm:t>
    </dgm:pt>
    <dgm:pt modelId="{F725DF39-E937-4944-9677-6191DDE887D7}" type="sibTrans" cxnId="{72E3748B-4568-4BDD-A50F-05159EB1A370}">
      <dgm:prSet/>
      <dgm:spPr/>
      <dgm:t>
        <a:bodyPr/>
        <a:lstStyle/>
        <a:p>
          <a:endParaRPr lang="en-US"/>
        </a:p>
      </dgm:t>
    </dgm:pt>
    <dgm:pt modelId="{3949F202-D627-4FBE-A145-B8E6077C3AEA}">
      <dgm:prSet/>
      <dgm:spPr/>
      <dgm:t>
        <a:bodyPr/>
        <a:lstStyle/>
        <a:p>
          <a:r>
            <a:rPr lang="en-US"/>
            <a:t>215s would need to be completed again, post name trace.</a:t>
          </a:r>
        </a:p>
      </dgm:t>
    </dgm:pt>
    <dgm:pt modelId="{E4A90306-90C6-4893-AF53-EB94AC41B2E1}" type="parTrans" cxnId="{4EBDD4FA-1815-4B07-B1BC-B2E92A33D9C1}">
      <dgm:prSet/>
      <dgm:spPr/>
      <dgm:t>
        <a:bodyPr/>
        <a:lstStyle/>
        <a:p>
          <a:endParaRPr lang="en-US"/>
        </a:p>
      </dgm:t>
    </dgm:pt>
    <dgm:pt modelId="{6083FFC3-69CB-453C-8E3B-16CF01AAEBEA}" type="sibTrans" cxnId="{4EBDD4FA-1815-4B07-B1BC-B2E92A33D9C1}">
      <dgm:prSet/>
      <dgm:spPr/>
      <dgm:t>
        <a:bodyPr/>
        <a:lstStyle/>
        <a:p>
          <a:endParaRPr lang="en-US"/>
        </a:p>
      </dgm:t>
    </dgm:pt>
    <dgm:pt modelId="{64210919-8E96-4C11-B521-E193462163FD}">
      <dgm:prSet/>
      <dgm:spPr/>
      <dgm:t>
        <a:bodyPr/>
        <a:lstStyle/>
        <a:p>
          <a:r>
            <a:rPr lang="en-US"/>
            <a:t>215s and memos were sent back to unit.</a:t>
          </a:r>
        </a:p>
      </dgm:t>
    </dgm:pt>
    <dgm:pt modelId="{AF041C6A-F0AC-4C53-A854-B96A559204AE}" type="parTrans" cxnId="{B6D0530E-E9F6-4BF3-A93F-44C313C26668}">
      <dgm:prSet/>
      <dgm:spPr/>
      <dgm:t>
        <a:bodyPr/>
        <a:lstStyle/>
        <a:p>
          <a:endParaRPr lang="en-US"/>
        </a:p>
      </dgm:t>
    </dgm:pt>
    <dgm:pt modelId="{4572FDA7-E9C1-4BEC-9AE5-51F2DBCB4DB0}" type="sibTrans" cxnId="{B6D0530E-E9F6-4BF3-A93F-44C313C26668}">
      <dgm:prSet/>
      <dgm:spPr/>
      <dgm:t>
        <a:bodyPr/>
        <a:lstStyle/>
        <a:p>
          <a:endParaRPr lang="en-US"/>
        </a:p>
      </dgm:t>
    </dgm:pt>
    <dgm:pt modelId="{04B37B84-49CC-40C2-B510-1B42042D23E5}">
      <dgm:prSet/>
      <dgm:spPr/>
      <dgm:t>
        <a:bodyPr/>
        <a:lstStyle/>
        <a:p>
          <a:r>
            <a:rPr lang="en-US"/>
            <a:t>215s and memos were not being housed correctly.</a:t>
          </a:r>
        </a:p>
      </dgm:t>
    </dgm:pt>
    <dgm:pt modelId="{78C07820-5826-447F-B8C8-1F1936AA74FF}" type="parTrans" cxnId="{141CF8CD-C394-4BC6-ADC0-CEBA09E19EBB}">
      <dgm:prSet/>
      <dgm:spPr/>
      <dgm:t>
        <a:bodyPr/>
        <a:lstStyle/>
        <a:p>
          <a:endParaRPr lang="en-US"/>
        </a:p>
      </dgm:t>
    </dgm:pt>
    <dgm:pt modelId="{19D9EA2A-45C2-4DFC-A32F-8902BCA5A422}" type="sibTrans" cxnId="{141CF8CD-C394-4BC6-ADC0-CEBA09E19EBB}">
      <dgm:prSet/>
      <dgm:spPr/>
      <dgm:t>
        <a:bodyPr/>
        <a:lstStyle/>
        <a:p>
          <a:endParaRPr lang="en-US"/>
        </a:p>
      </dgm:t>
    </dgm:pt>
    <dgm:pt modelId="{00A5E170-F7B8-45E1-A41D-33A046F1B984}" type="pres">
      <dgm:prSet presAssocID="{8E4151CB-AA85-4C72-98CE-B14676D2428C}" presName="Name0" presStyleCnt="0">
        <dgm:presLayoutVars>
          <dgm:dir/>
          <dgm:animLvl val="lvl"/>
          <dgm:resizeHandles val="exact"/>
        </dgm:presLayoutVars>
      </dgm:prSet>
      <dgm:spPr/>
    </dgm:pt>
    <dgm:pt modelId="{1CF8AD9E-AF20-467C-AE3C-B3F9DE832F1D}" type="pres">
      <dgm:prSet presAssocID="{4BC1FFBB-89EF-4965-8966-22371582486A}" presName="linNode" presStyleCnt="0"/>
      <dgm:spPr/>
    </dgm:pt>
    <dgm:pt modelId="{070E60D9-B9B4-4464-999F-3AF376F32D8C}" type="pres">
      <dgm:prSet presAssocID="{4BC1FFBB-89EF-4965-8966-22371582486A}" presName="parentText" presStyleLbl="node1" presStyleIdx="0" presStyleCnt="5">
        <dgm:presLayoutVars>
          <dgm:chMax val="1"/>
          <dgm:bulletEnabled val="1"/>
        </dgm:presLayoutVars>
      </dgm:prSet>
      <dgm:spPr/>
    </dgm:pt>
    <dgm:pt modelId="{7482255B-32A9-4520-9C2A-F5612F4B2659}" type="pres">
      <dgm:prSet presAssocID="{1535DFBE-A870-4BF8-B3D4-2520EF9E2BAC}" presName="sp" presStyleCnt="0"/>
      <dgm:spPr/>
    </dgm:pt>
    <dgm:pt modelId="{EC25513F-731D-4250-A42C-5A36091431D5}" type="pres">
      <dgm:prSet presAssocID="{890433A4-ADD9-4E02-8BEB-D77CF0817290}" presName="linNode" presStyleCnt="0"/>
      <dgm:spPr/>
    </dgm:pt>
    <dgm:pt modelId="{7D499A43-D373-4A6E-BF7B-3B22310C9C75}" type="pres">
      <dgm:prSet presAssocID="{890433A4-ADD9-4E02-8BEB-D77CF0817290}" presName="parentText" presStyleLbl="node1" presStyleIdx="1" presStyleCnt="5">
        <dgm:presLayoutVars>
          <dgm:chMax val="1"/>
          <dgm:bulletEnabled val="1"/>
        </dgm:presLayoutVars>
      </dgm:prSet>
      <dgm:spPr/>
    </dgm:pt>
    <dgm:pt modelId="{59F3C72B-3303-41F8-9FCF-86A6A8B91AA6}" type="pres">
      <dgm:prSet presAssocID="{F725DF39-E937-4944-9677-6191DDE887D7}" presName="sp" presStyleCnt="0"/>
      <dgm:spPr/>
    </dgm:pt>
    <dgm:pt modelId="{3EDC41D6-C768-42E6-A393-FD991E9A805C}" type="pres">
      <dgm:prSet presAssocID="{3949F202-D627-4FBE-A145-B8E6077C3AEA}" presName="linNode" presStyleCnt="0"/>
      <dgm:spPr/>
    </dgm:pt>
    <dgm:pt modelId="{65937ABB-A5E1-42E5-8F36-9E3287994700}" type="pres">
      <dgm:prSet presAssocID="{3949F202-D627-4FBE-A145-B8E6077C3AEA}" presName="parentText" presStyleLbl="node1" presStyleIdx="2" presStyleCnt="5">
        <dgm:presLayoutVars>
          <dgm:chMax val="1"/>
          <dgm:bulletEnabled val="1"/>
        </dgm:presLayoutVars>
      </dgm:prSet>
      <dgm:spPr/>
    </dgm:pt>
    <dgm:pt modelId="{67B5CC6A-AF10-4F14-A0E4-1F400424575C}" type="pres">
      <dgm:prSet presAssocID="{6083FFC3-69CB-453C-8E3B-16CF01AAEBEA}" presName="sp" presStyleCnt="0"/>
      <dgm:spPr/>
    </dgm:pt>
    <dgm:pt modelId="{7D69835C-00E8-4616-82E7-0719F0DD3125}" type="pres">
      <dgm:prSet presAssocID="{64210919-8E96-4C11-B521-E193462163FD}" presName="linNode" presStyleCnt="0"/>
      <dgm:spPr/>
    </dgm:pt>
    <dgm:pt modelId="{0ECBE35A-9266-4CC8-9140-D580C8652BCA}" type="pres">
      <dgm:prSet presAssocID="{64210919-8E96-4C11-B521-E193462163FD}" presName="parentText" presStyleLbl="node1" presStyleIdx="3" presStyleCnt="5">
        <dgm:presLayoutVars>
          <dgm:chMax val="1"/>
          <dgm:bulletEnabled val="1"/>
        </dgm:presLayoutVars>
      </dgm:prSet>
      <dgm:spPr/>
    </dgm:pt>
    <dgm:pt modelId="{96DFA66A-FF5E-4FF9-9DC6-17900F76889A}" type="pres">
      <dgm:prSet presAssocID="{4572FDA7-E9C1-4BEC-9AE5-51F2DBCB4DB0}" presName="sp" presStyleCnt="0"/>
      <dgm:spPr/>
    </dgm:pt>
    <dgm:pt modelId="{0E720376-9F3D-42E8-9AA0-1BC863C0CF84}" type="pres">
      <dgm:prSet presAssocID="{04B37B84-49CC-40C2-B510-1B42042D23E5}" presName="linNode" presStyleCnt="0"/>
      <dgm:spPr/>
    </dgm:pt>
    <dgm:pt modelId="{93D0D79A-E648-4684-AE4C-739A21386996}" type="pres">
      <dgm:prSet presAssocID="{04B37B84-49CC-40C2-B510-1B42042D23E5}" presName="parentText" presStyleLbl="node1" presStyleIdx="4" presStyleCnt="5">
        <dgm:presLayoutVars>
          <dgm:chMax val="1"/>
          <dgm:bulletEnabled val="1"/>
        </dgm:presLayoutVars>
      </dgm:prSet>
      <dgm:spPr/>
    </dgm:pt>
  </dgm:ptLst>
  <dgm:cxnLst>
    <dgm:cxn modelId="{B6D0530E-E9F6-4BF3-A93F-44C313C26668}" srcId="{8E4151CB-AA85-4C72-98CE-B14676D2428C}" destId="{64210919-8E96-4C11-B521-E193462163FD}" srcOrd="3" destOrd="0" parTransId="{AF041C6A-F0AC-4C53-A854-B96A559204AE}" sibTransId="{4572FDA7-E9C1-4BEC-9AE5-51F2DBCB4DB0}"/>
    <dgm:cxn modelId="{077A6320-31BF-48E6-A9A3-995CB9E524AA}" type="presOf" srcId="{3949F202-D627-4FBE-A145-B8E6077C3AEA}" destId="{65937ABB-A5E1-42E5-8F36-9E3287994700}" srcOrd="0" destOrd="0" presId="urn:microsoft.com/office/officeart/2005/8/layout/vList5"/>
    <dgm:cxn modelId="{7C950B21-4FB9-42E9-B535-D707C39CF65C}" type="presOf" srcId="{8E4151CB-AA85-4C72-98CE-B14676D2428C}" destId="{00A5E170-F7B8-45E1-A41D-33A046F1B984}" srcOrd="0" destOrd="0" presId="urn:microsoft.com/office/officeart/2005/8/layout/vList5"/>
    <dgm:cxn modelId="{584FDE77-E79A-4415-8632-7E18EA66D7E3}" type="presOf" srcId="{890433A4-ADD9-4E02-8BEB-D77CF0817290}" destId="{7D499A43-D373-4A6E-BF7B-3B22310C9C75}" srcOrd="0" destOrd="0" presId="urn:microsoft.com/office/officeart/2005/8/layout/vList5"/>
    <dgm:cxn modelId="{2B27EF79-71C8-469B-8A26-B6CF1D145C1C}" srcId="{8E4151CB-AA85-4C72-98CE-B14676D2428C}" destId="{4BC1FFBB-89EF-4965-8966-22371582486A}" srcOrd="0" destOrd="0" parTransId="{62C87AAD-4F19-406E-8A93-92B3CE363299}" sibTransId="{1535DFBE-A870-4BF8-B3D4-2520EF9E2BAC}"/>
    <dgm:cxn modelId="{A374D08A-E8AA-4C17-90A9-5D6D81A4900A}" type="presOf" srcId="{64210919-8E96-4C11-B521-E193462163FD}" destId="{0ECBE35A-9266-4CC8-9140-D580C8652BCA}" srcOrd="0" destOrd="0" presId="urn:microsoft.com/office/officeart/2005/8/layout/vList5"/>
    <dgm:cxn modelId="{72E3748B-4568-4BDD-A50F-05159EB1A370}" srcId="{8E4151CB-AA85-4C72-98CE-B14676D2428C}" destId="{890433A4-ADD9-4E02-8BEB-D77CF0817290}" srcOrd="1" destOrd="0" parTransId="{94768193-D521-4BB5-ADE0-6EDB1E200789}" sibTransId="{F725DF39-E937-4944-9677-6191DDE887D7}"/>
    <dgm:cxn modelId="{1B586BA0-F19F-4527-93CA-EC444F24D4F4}" type="presOf" srcId="{4BC1FFBB-89EF-4965-8966-22371582486A}" destId="{070E60D9-B9B4-4464-999F-3AF376F32D8C}" srcOrd="0" destOrd="0" presId="urn:microsoft.com/office/officeart/2005/8/layout/vList5"/>
    <dgm:cxn modelId="{40E712CD-B2F7-46AE-AAFE-3F37291AE6EF}" type="presOf" srcId="{04B37B84-49CC-40C2-B510-1B42042D23E5}" destId="{93D0D79A-E648-4684-AE4C-739A21386996}" srcOrd="0" destOrd="0" presId="urn:microsoft.com/office/officeart/2005/8/layout/vList5"/>
    <dgm:cxn modelId="{141CF8CD-C394-4BC6-ADC0-CEBA09E19EBB}" srcId="{8E4151CB-AA85-4C72-98CE-B14676D2428C}" destId="{04B37B84-49CC-40C2-B510-1B42042D23E5}" srcOrd="4" destOrd="0" parTransId="{78C07820-5826-447F-B8C8-1F1936AA74FF}" sibTransId="{19D9EA2A-45C2-4DFC-A32F-8902BCA5A422}"/>
    <dgm:cxn modelId="{4EBDD4FA-1815-4B07-B1BC-B2E92A33D9C1}" srcId="{8E4151CB-AA85-4C72-98CE-B14676D2428C}" destId="{3949F202-D627-4FBE-A145-B8E6077C3AEA}" srcOrd="2" destOrd="0" parTransId="{E4A90306-90C6-4893-AF53-EB94AC41B2E1}" sibTransId="{6083FFC3-69CB-453C-8E3B-16CF01AAEBEA}"/>
    <dgm:cxn modelId="{986B3AC2-E793-4A3A-AFB6-3E4599EA7F41}" type="presParOf" srcId="{00A5E170-F7B8-45E1-A41D-33A046F1B984}" destId="{1CF8AD9E-AF20-467C-AE3C-B3F9DE832F1D}" srcOrd="0" destOrd="0" presId="urn:microsoft.com/office/officeart/2005/8/layout/vList5"/>
    <dgm:cxn modelId="{4DEE5E0D-1F86-4BB1-B9E8-87F4A285A02A}" type="presParOf" srcId="{1CF8AD9E-AF20-467C-AE3C-B3F9DE832F1D}" destId="{070E60D9-B9B4-4464-999F-3AF376F32D8C}" srcOrd="0" destOrd="0" presId="urn:microsoft.com/office/officeart/2005/8/layout/vList5"/>
    <dgm:cxn modelId="{42465D94-5966-451B-A553-E3CFF3E69E8A}" type="presParOf" srcId="{00A5E170-F7B8-45E1-A41D-33A046F1B984}" destId="{7482255B-32A9-4520-9C2A-F5612F4B2659}" srcOrd="1" destOrd="0" presId="urn:microsoft.com/office/officeart/2005/8/layout/vList5"/>
    <dgm:cxn modelId="{1B543020-C78F-479A-BC0D-2ED848B37452}" type="presParOf" srcId="{00A5E170-F7B8-45E1-A41D-33A046F1B984}" destId="{EC25513F-731D-4250-A42C-5A36091431D5}" srcOrd="2" destOrd="0" presId="urn:microsoft.com/office/officeart/2005/8/layout/vList5"/>
    <dgm:cxn modelId="{322D046C-588F-4107-9F53-A1E917EE87A7}" type="presParOf" srcId="{EC25513F-731D-4250-A42C-5A36091431D5}" destId="{7D499A43-D373-4A6E-BF7B-3B22310C9C75}" srcOrd="0" destOrd="0" presId="urn:microsoft.com/office/officeart/2005/8/layout/vList5"/>
    <dgm:cxn modelId="{A1A91C5C-7068-47D8-BB3E-D2A5ED9C235B}" type="presParOf" srcId="{00A5E170-F7B8-45E1-A41D-33A046F1B984}" destId="{59F3C72B-3303-41F8-9FCF-86A6A8B91AA6}" srcOrd="3" destOrd="0" presId="urn:microsoft.com/office/officeart/2005/8/layout/vList5"/>
    <dgm:cxn modelId="{5761C395-AE4B-4297-ADE5-BFABB75B2BA9}" type="presParOf" srcId="{00A5E170-F7B8-45E1-A41D-33A046F1B984}" destId="{3EDC41D6-C768-42E6-A393-FD991E9A805C}" srcOrd="4" destOrd="0" presId="urn:microsoft.com/office/officeart/2005/8/layout/vList5"/>
    <dgm:cxn modelId="{313C76F9-C0F2-4B45-9054-3A930F7ADB01}" type="presParOf" srcId="{3EDC41D6-C768-42E6-A393-FD991E9A805C}" destId="{65937ABB-A5E1-42E5-8F36-9E3287994700}" srcOrd="0" destOrd="0" presId="urn:microsoft.com/office/officeart/2005/8/layout/vList5"/>
    <dgm:cxn modelId="{84E30F42-AE46-4CE9-9777-82B7A2038327}" type="presParOf" srcId="{00A5E170-F7B8-45E1-A41D-33A046F1B984}" destId="{67B5CC6A-AF10-4F14-A0E4-1F400424575C}" srcOrd="5" destOrd="0" presId="urn:microsoft.com/office/officeart/2005/8/layout/vList5"/>
    <dgm:cxn modelId="{FAF9971F-B18D-4380-B63B-7FD3859B2897}" type="presParOf" srcId="{00A5E170-F7B8-45E1-A41D-33A046F1B984}" destId="{7D69835C-00E8-4616-82E7-0719F0DD3125}" srcOrd="6" destOrd="0" presId="urn:microsoft.com/office/officeart/2005/8/layout/vList5"/>
    <dgm:cxn modelId="{E3CF6E31-A04D-4D97-8BF2-3FF9452B15CA}" type="presParOf" srcId="{7D69835C-00E8-4616-82E7-0719F0DD3125}" destId="{0ECBE35A-9266-4CC8-9140-D580C8652BCA}" srcOrd="0" destOrd="0" presId="urn:microsoft.com/office/officeart/2005/8/layout/vList5"/>
    <dgm:cxn modelId="{F3E4F0E1-FE4E-4275-A459-2D92201E637E}" type="presParOf" srcId="{00A5E170-F7B8-45E1-A41D-33A046F1B984}" destId="{96DFA66A-FF5E-4FF9-9DC6-17900F76889A}" srcOrd="7" destOrd="0" presId="urn:microsoft.com/office/officeart/2005/8/layout/vList5"/>
    <dgm:cxn modelId="{474E4503-D08A-4302-BAA1-926E7C6DA977}" type="presParOf" srcId="{00A5E170-F7B8-45E1-A41D-33A046F1B984}" destId="{0E720376-9F3D-42E8-9AA0-1BC863C0CF84}" srcOrd="8" destOrd="0" presId="urn:microsoft.com/office/officeart/2005/8/layout/vList5"/>
    <dgm:cxn modelId="{E9F1A48E-A373-4E9D-8A6F-F7AC69F632E3}" type="presParOf" srcId="{0E720376-9F3D-42E8-9AA0-1BC863C0CF84}" destId="{93D0D79A-E648-4684-AE4C-739A2138699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4151CB-AA85-4C72-98CE-B14676D2428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4BC1FFBB-89EF-4965-8966-22371582486A}">
      <dgm:prSet/>
      <dgm:spPr/>
      <dgm:t>
        <a:bodyPr/>
        <a:lstStyle/>
        <a:p>
          <a:r>
            <a:rPr lang="en-US" dirty="0"/>
            <a:t>Name trace to be submitted through the AFM Customer Service Portal</a:t>
          </a:r>
        </a:p>
      </dgm:t>
    </dgm:pt>
    <dgm:pt modelId="{62C87AAD-4F19-406E-8A93-92B3CE363299}" type="parTrans" cxnId="{2B27EF79-71C8-469B-8A26-B6CF1D145C1C}">
      <dgm:prSet/>
      <dgm:spPr/>
      <dgm:t>
        <a:bodyPr/>
        <a:lstStyle/>
        <a:p>
          <a:endParaRPr lang="en-US"/>
        </a:p>
      </dgm:t>
    </dgm:pt>
    <dgm:pt modelId="{1535DFBE-A870-4BF8-B3D4-2520EF9E2BAC}" type="sibTrans" cxnId="{2B27EF79-71C8-469B-8A26-B6CF1D145C1C}">
      <dgm:prSet/>
      <dgm:spPr/>
      <dgm:t>
        <a:bodyPr/>
        <a:lstStyle/>
        <a:p>
          <a:endParaRPr lang="en-US"/>
        </a:p>
      </dgm:t>
    </dgm:pt>
    <dgm:pt modelId="{3949F202-D627-4FBE-A145-B8E6077C3AEA}">
      <dgm:prSet/>
      <dgm:spPr/>
      <dgm:t>
        <a:bodyPr/>
        <a:lstStyle/>
        <a:p>
          <a:r>
            <a:rPr lang="en-US" dirty="0"/>
            <a:t>Technology Transfer Coordinator, Renee Wagner, will review any information and may ask for corrections</a:t>
          </a:r>
        </a:p>
      </dgm:t>
    </dgm:pt>
    <dgm:pt modelId="{E4A90306-90C6-4893-AF53-EB94AC41B2E1}" type="parTrans" cxnId="{4EBDD4FA-1815-4B07-B1BC-B2E92A33D9C1}">
      <dgm:prSet/>
      <dgm:spPr/>
      <dgm:t>
        <a:bodyPr/>
        <a:lstStyle/>
        <a:p>
          <a:endParaRPr lang="en-US"/>
        </a:p>
      </dgm:t>
    </dgm:pt>
    <dgm:pt modelId="{6083FFC3-69CB-453C-8E3B-16CF01AAEBEA}" type="sibTrans" cxnId="{4EBDD4FA-1815-4B07-B1BC-B2E92A33D9C1}">
      <dgm:prSet/>
      <dgm:spPr/>
      <dgm:t>
        <a:bodyPr/>
        <a:lstStyle/>
        <a:p>
          <a:endParaRPr lang="en-US"/>
        </a:p>
      </dgm:t>
    </dgm:pt>
    <dgm:pt modelId="{64210919-8E96-4C11-B521-E193462163FD}">
      <dgm:prSet/>
      <dgm:spPr/>
      <dgm:t>
        <a:bodyPr/>
        <a:lstStyle/>
        <a:p>
          <a:r>
            <a:rPr lang="en-US" dirty="0"/>
            <a:t>After approval from Technology Transfer Coordinator, will go to Associate Area Director, Jay Johnson, for final approval</a:t>
          </a:r>
        </a:p>
      </dgm:t>
    </dgm:pt>
    <dgm:pt modelId="{AF041C6A-F0AC-4C53-A854-B96A559204AE}" type="parTrans" cxnId="{B6D0530E-E9F6-4BF3-A93F-44C313C26668}">
      <dgm:prSet/>
      <dgm:spPr/>
      <dgm:t>
        <a:bodyPr/>
        <a:lstStyle/>
        <a:p>
          <a:endParaRPr lang="en-US"/>
        </a:p>
      </dgm:t>
    </dgm:pt>
    <dgm:pt modelId="{4572FDA7-E9C1-4BEC-9AE5-51F2DBCB4DB0}" type="sibTrans" cxnId="{B6D0530E-E9F6-4BF3-A93F-44C313C26668}">
      <dgm:prSet/>
      <dgm:spPr/>
      <dgm:t>
        <a:bodyPr/>
        <a:lstStyle/>
        <a:p>
          <a:endParaRPr lang="en-US"/>
        </a:p>
      </dgm:t>
    </dgm:pt>
    <dgm:pt modelId="{04B37B84-49CC-40C2-B510-1B42042D23E5}">
      <dgm:prSet/>
      <dgm:spPr/>
      <dgm:t>
        <a:bodyPr/>
        <a:lstStyle/>
        <a:p>
          <a:r>
            <a:rPr lang="en-US" dirty="0"/>
            <a:t>Once 215s and memos are returned to location, they must be uploaded back onto the original name trace ticket (unprotected by password)</a:t>
          </a:r>
        </a:p>
      </dgm:t>
    </dgm:pt>
    <dgm:pt modelId="{78C07820-5826-447F-B8C8-1F1936AA74FF}" type="parTrans" cxnId="{141CF8CD-C394-4BC6-ADC0-CEBA09E19EBB}">
      <dgm:prSet/>
      <dgm:spPr/>
      <dgm:t>
        <a:bodyPr/>
        <a:lstStyle/>
        <a:p>
          <a:endParaRPr lang="en-US"/>
        </a:p>
      </dgm:t>
    </dgm:pt>
    <dgm:pt modelId="{19D9EA2A-45C2-4DFC-A32F-8902BCA5A422}" type="sibTrans" cxnId="{141CF8CD-C394-4BC6-ADC0-CEBA09E19EBB}">
      <dgm:prSet/>
      <dgm:spPr/>
      <dgm:t>
        <a:bodyPr/>
        <a:lstStyle/>
        <a:p>
          <a:endParaRPr lang="en-US"/>
        </a:p>
      </dgm:t>
    </dgm:pt>
    <dgm:pt modelId="{A8912309-2495-40C7-BCC5-188C51ED4AA1}">
      <dgm:prSet/>
      <dgm:spPr/>
      <dgm:t>
        <a:bodyPr/>
        <a:lstStyle/>
        <a:p>
          <a:r>
            <a:rPr lang="en-US" b="1" dirty="0"/>
            <a:t>AFTER </a:t>
          </a:r>
          <a:r>
            <a:rPr lang="en-US" b="0" dirty="0"/>
            <a:t>name trace is completed, 215s and memos to be sent to the area office after all signatures obtained.</a:t>
          </a:r>
          <a:endParaRPr lang="en-US" b="1" dirty="0"/>
        </a:p>
      </dgm:t>
    </dgm:pt>
    <dgm:pt modelId="{380A9C92-750A-4532-B717-654DB656D776}" type="parTrans" cxnId="{F50B73C5-695B-4AB5-83FD-CB039F31B75B}">
      <dgm:prSet/>
      <dgm:spPr/>
      <dgm:t>
        <a:bodyPr/>
        <a:lstStyle/>
        <a:p>
          <a:endParaRPr lang="en-US"/>
        </a:p>
      </dgm:t>
    </dgm:pt>
    <dgm:pt modelId="{B71A47A7-5E7F-4335-BA12-CC7D7CBA0090}" type="sibTrans" cxnId="{F50B73C5-695B-4AB5-83FD-CB039F31B75B}">
      <dgm:prSet/>
      <dgm:spPr/>
      <dgm:t>
        <a:bodyPr/>
        <a:lstStyle/>
        <a:p>
          <a:endParaRPr lang="en-US"/>
        </a:p>
      </dgm:t>
    </dgm:pt>
    <dgm:pt modelId="{00A5E170-F7B8-45E1-A41D-33A046F1B984}" type="pres">
      <dgm:prSet presAssocID="{8E4151CB-AA85-4C72-98CE-B14676D2428C}" presName="Name0" presStyleCnt="0">
        <dgm:presLayoutVars>
          <dgm:dir/>
          <dgm:animLvl val="lvl"/>
          <dgm:resizeHandles val="exact"/>
        </dgm:presLayoutVars>
      </dgm:prSet>
      <dgm:spPr/>
    </dgm:pt>
    <dgm:pt modelId="{1CF8AD9E-AF20-467C-AE3C-B3F9DE832F1D}" type="pres">
      <dgm:prSet presAssocID="{4BC1FFBB-89EF-4965-8966-22371582486A}" presName="linNode" presStyleCnt="0"/>
      <dgm:spPr/>
    </dgm:pt>
    <dgm:pt modelId="{070E60D9-B9B4-4464-999F-3AF376F32D8C}" type="pres">
      <dgm:prSet presAssocID="{4BC1FFBB-89EF-4965-8966-22371582486A}" presName="parentText" presStyleLbl="node1" presStyleIdx="0" presStyleCnt="5">
        <dgm:presLayoutVars>
          <dgm:chMax val="1"/>
          <dgm:bulletEnabled val="1"/>
        </dgm:presLayoutVars>
      </dgm:prSet>
      <dgm:spPr/>
    </dgm:pt>
    <dgm:pt modelId="{7482255B-32A9-4520-9C2A-F5612F4B2659}" type="pres">
      <dgm:prSet presAssocID="{1535DFBE-A870-4BF8-B3D4-2520EF9E2BAC}" presName="sp" presStyleCnt="0"/>
      <dgm:spPr/>
    </dgm:pt>
    <dgm:pt modelId="{50E70EDC-C044-4066-81FA-02778DD83D41}" type="pres">
      <dgm:prSet presAssocID="{A8912309-2495-40C7-BCC5-188C51ED4AA1}" presName="linNode" presStyleCnt="0"/>
      <dgm:spPr/>
    </dgm:pt>
    <dgm:pt modelId="{81574148-F705-46DE-86EA-764192B95B75}" type="pres">
      <dgm:prSet presAssocID="{A8912309-2495-40C7-BCC5-188C51ED4AA1}" presName="parentText" presStyleLbl="node1" presStyleIdx="1" presStyleCnt="5">
        <dgm:presLayoutVars>
          <dgm:chMax val="1"/>
          <dgm:bulletEnabled val="1"/>
        </dgm:presLayoutVars>
      </dgm:prSet>
      <dgm:spPr/>
    </dgm:pt>
    <dgm:pt modelId="{8618C5B4-B1EC-4DB6-902D-EA6A4561A9B8}" type="pres">
      <dgm:prSet presAssocID="{B71A47A7-5E7F-4335-BA12-CC7D7CBA0090}" presName="sp" presStyleCnt="0"/>
      <dgm:spPr/>
    </dgm:pt>
    <dgm:pt modelId="{3EDC41D6-C768-42E6-A393-FD991E9A805C}" type="pres">
      <dgm:prSet presAssocID="{3949F202-D627-4FBE-A145-B8E6077C3AEA}" presName="linNode" presStyleCnt="0"/>
      <dgm:spPr/>
    </dgm:pt>
    <dgm:pt modelId="{65937ABB-A5E1-42E5-8F36-9E3287994700}" type="pres">
      <dgm:prSet presAssocID="{3949F202-D627-4FBE-A145-B8E6077C3AEA}" presName="parentText" presStyleLbl="node1" presStyleIdx="2" presStyleCnt="5">
        <dgm:presLayoutVars>
          <dgm:chMax val="1"/>
          <dgm:bulletEnabled val="1"/>
        </dgm:presLayoutVars>
      </dgm:prSet>
      <dgm:spPr/>
    </dgm:pt>
    <dgm:pt modelId="{67B5CC6A-AF10-4F14-A0E4-1F400424575C}" type="pres">
      <dgm:prSet presAssocID="{6083FFC3-69CB-453C-8E3B-16CF01AAEBEA}" presName="sp" presStyleCnt="0"/>
      <dgm:spPr/>
    </dgm:pt>
    <dgm:pt modelId="{7D69835C-00E8-4616-82E7-0719F0DD3125}" type="pres">
      <dgm:prSet presAssocID="{64210919-8E96-4C11-B521-E193462163FD}" presName="linNode" presStyleCnt="0"/>
      <dgm:spPr/>
    </dgm:pt>
    <dgm:pt modelId="{0ECBE35A-9266-4CC8-9140-D580C8652BCA}" type="pres">
      <dgm:prSet presAssocID="{64210919-8E96-4C11-B521-E193462163FD}" presName="parentText" presStyleLbl="node1" presStyleIdx="3" presStyleCnt="5">
        <dgm:presLayoutVars>
          <dgm:chMax val="1"/>
          <dgm:bulletEnabled val="1"/>
        </dgm:presLayoutVars>
      </dgm:prSet>
      <dgm:spPr/>
    </dgm:pt>
    <dgm:pt modelId="{96DFA66A-FF5E-4FF9-9DC6-17900F76889A}" type="pres">
      <dgm:prSet presAssocID="{4572FDA7-E9C1-4BEC-9AE5-51F2DBCB4DB0}" presName="sp" presStyleCnt="0"/>
      <dgm:spPr/>
    </dgm:pt>
    <dgm:pt modelId="{0E720376-9F3D-42E8-9AA0-1BC863C0CF84}" type="pres">
      <dgm:prSet presAssocID="{04B37B84-49CC-40C2-B510-1B42042D23E5}" presName="linNode" presStyleCnt="0"/>
      <dgm:spPr/>
    </dgm:pt>
    <dgm:pt modelId="{93D0D79A-E648-4684-AE4C-739A21386996}" type="pres">
      <dgm:prSet presAssocID="{04B37B84-49CC-40C2-B510-1B42042D23E5}" presName="parentText" presStyleLbl="node1" presStyleIdx="4" presStyleCnt="5">
        <dgm:presLayoutVars>
          <dgm:chMax val="1"/>
          <dgm:bulletEnabled val="1"/>
        </dgm:presLayoutVars>
      </dgm:prSet>
      <dgm:spPr/>
    </dgm:pt>
  </dgm:ptLst>
  <dgm:cxnLst>
    <dgm:cxn modelId="{B6D0530E-E9F6-4BF3-A93F-44C313C26668}" srcId="{8E4151CB-AA85-4C72-98CE-B14676D2428C}" destId="{64210919-8E96-4C11-B521-E193462163FD}" srcOrd="3" destOrd="0" parTransId="{AF041C6A-F0AC-4C53-A854-B96A559204AE}" sibTransId="{4572FDA7-E9C1-4BEC-9AE5-51F2DBCB4DB0}"/>
    <dgm:cxn modelId="{077A6320-31BF-48E6-A9A3-995CB9E524AA}" type="presOf" srcId="{3949F202-D627-4FBE-A145-B8E6077C3AEA}" destId="{65937ABB-A5E1-42E5-8F36-9E3287994700}" srcOrd="0" destOrd="0" presId="urn:microsoft.com/office/officeart/2005/8/layout/vList5"/>
    <dgm:cxn modelId="{7C950B21-4FB9-42E9-B535-D707C39CF65C}" type="presOf" srcId="{8E4151CB-AA85-4C72-98CE-B14676D2428C}" destId="{00A5E170-F7B8-45E1-A41D-33A046F1B984}" srcOrd="0" destOrd="0" presId="urn:microsoft.com/office/officeart/2005/8/layout/vList5"/>
    <dgm:cxn modelId="{2B27EF79-71C8-469B-8A26-B6CF1D145C1C}" srcId="{8E4151CB-AA85-4C72-98CE-B14676D2428C}" destId="{4BC1FFBB-89EF-4965-8966-22371582486A}" srcOrd="0" destOrd="0" parTransId="{62C87AAD-4F19-406E-8A93-92B3CE363299}" sibTransId="{1535DFBE-A870-4BF8-B3D4-2520EF9E2BAC}"/>
    <dgm:cxn modelId="{A374D08A-E8AA-4C17-90A9-5D6D81A4900A}" type="presOf" srcId="{64210919-8E96-4C11-B521-E193462163FD}" destId="{0ECBE35A-9266-4CC8-9140-D580C8652BCA}" srcOrd="0" destOrd="0" presId="urn:microsoft.com/office/officeart/2005/8/layout/vList5"/>
    <dgm:cxn modelId="{1B586BA0-F19F-4527-93CA-EC444F24D4F4}" type="presOf" srcId="{4BC1FFBB-89EF-4965-8966-22371582486A}" destId="{070E60D9-B9B4-4464-999F-3AF376F32D8C}" srcOrd="0" destOrd="0" presId="urn:microsoft.com/office/officeart/2005/8/layout/vList5"/>
    <dgm:cxn modelId="{F50B73C5-695B-4AB5-83FD-CB039F31B75B}" srcId="{8E4151CB-AA85-4C72-98CE-B14676D2428C}" destId="{A8912309-2495-40C7-BCC5-188C51ED4AA1}" srcOrd="1" destOrd="0" parTransId="{380A9C92-750A-4532-B717-654DB656D776}" sibTransId="{B71A47A7-5E7F-4335-BA12-CC7D7CBA0090}"/>
    <dgm:cxn modelId="{40E712CD-B2F7-46AE-AAFE-3F37291AE6EF}" type="presOf" srcId="{04B37B84-49CC-40C2-B510-1B42042D23E5}" destId="{93D0D79A-E648-4684-AE4C-739A21386996}" srcOrd="0" destOrd="0" presId="urn:microsoft.com/office/officeart/2005/8/layout/vList5"/>
    <dgm:cxn modelId="{141CF8CD-C394-4BC6-ADC0-CEBA09E19EBB}" srcId="{8E4151CB-AA85-4C72-98CE-B14676D2428C}" destId="{04B37B84-49CC-40C2-B510-1B42042D23E5}" srcOrd="4" destOrd="0" parTransId="{78C07820-5826-447F-B8C8-1F1936AA74FF}" sibTransId="{19D9EA2A-45C2-4DFC-A32F-8902BCA5A422}"/>
    <dgm:cxn modelId="{96C090CF-B781-452A-9AE5-3F92D048B174}" type="presOf" srcId="{A8912309-2495-40C7-BCC5-188C51ED4AA1}" destId="{81574148-F705-46DE-86EA-764192B95B75}" srcOrd="0" destOrd="0" presId="urn:microsoft.com/office/officeart/2005/8/layout/vList5"/>
    <dgm:cxn modelId="{4EBDD4FA-1815-4B07-B1BC-B2E92A33D9C1}" srcId="{8E4151CB-AA85-4C72-98CE-B14676D2428C}" destId="{3949F202-D627-4FBE-A145-B8E6077C3AEA}" srcOrd="2" destOrd="0" parTransId="{E4A90306-90C6-4893-AF53-EB94AC41B2E1}" sibTransId="{6083FFC3-69CB-453C-8E3B-16CF01AAEBEA}"/>
    <dgm:cxn modelId="{986B3AC2-E793-4A3A-AFB6-3E4599EA7F41}" type="presParOf" srcId="{00A5E170-F7B8-45E1-A41D-33A046F1B984}" destId="{1CF8AD9E-AF20-467C-AE3C-B3F9DE832F1D}" srcOrd="0" destOrd="0" presId="urn:microsoft.com/office/officeart/2005/8/layout/vList5"/>
    <dgm:cxn modelId="{4DEE5E0D-1F86-4BB1-B9E8-87F4A285A02A}" type="presParOf" srcId="{1CF8AD9E-AF20-467C-AE3C-B3F9DE832F1D}" destId="{070E60D9-B9B4-4464-999F-3AF376F32D8C}" srcOrd="0" destOrd="0" presId="urn:microsoft.com/office/officeart/2005/8/layout/vList5"/>
    <dgm:cxn modelId="{42465D94-5966-451B-A553-E3CFF3E69E8A}" type="presParOf" srcId="{00A5E170-F7B8-45E1-A41D-33A046F1B984}" destId="{7482255B-32A9-4520-9C2A-F5612F4B2659}" srcOrd="1" destOrd="0" presId="urn:microsoft.com/office/officeart/2005/8/layout/vList5"/>
    <dgm:cxn modelId="{1BB4B198-5875-46F1-AB88-F033CEEAC9BC}" type="presParOf" srcId="{00A5E170-F7B8-45E1-A41D-33A046F1B984}" destId="{50E70EDC-C044-4066-81FA-02778DD83D41}" srcOrd="2" destOrd="0" presId="urn:microsoft.com/office/officeart/2005/8/layout/vList5"/>
    <dgm:cxn modelId="{78983344-E3EA-4592-A385-CF5289C6DBF5}" type="presParOf" srcId="{50E70EDC-C044-4066-81FA-02778DD83D41}" destId="{81574148-F705-46DE-86EA-764192B95B75}" srcOrd="0" destOrd="0" presId="urn:microsoft.com/office/officeart/2005/8/layout/vList5"/>
    <dgm:cxn modelId="{BE5BCF7A-EA3C-4AA5-BA6F-86F27D4E659C}" type="presParOf" srcId="{00A5E170-F7B8-45E1-A41D-33A046F1B984}" destId="{8618C5B4-B1EC-4DB6-902D-EA6A4561A9B8}" srcOrd="3" destOrd="0" presId="urn:microsoft.com/office/officeart/2005/8/layout/vList5"/>
    <dgm:cxn modelId="{5761C395-AE4B-4297-ADE5-BFABB75B2BA9}" type="presParOf" srcId="{00A5E170-F7B8-45E1-A41D-33A046F1B984}" destId="{3EDC41D6-C768-42E6-A393-FD991E9A805C}" srcOrd="4" destOrd="0" presId="urn:microsoft.com/office/officeart/2005/8/layout/vList5"/>
    <dgm:cxn modelId="{313C76F9-C0F2-4B45-9054-3A930F7ADB01}" type="presParOf" srcId="{3EDC41D6-C768-42E6-A393-FD991E9A805C}" destId="{65937ABB-A5E1-42E5-8F36-9E3287994700}" srcOrd="0" destOrd="0" presId="urn:microsoft.com/office/officeart/2005/8/layout/vList5"/>
    <dgm:cxn modelId="{84E30F42-AE46-4CE9-9777-82B7A2038327}" type="presParOf" srcId="{00A5E170-F7B8-45E1-A41D-33A046F1B984}" destId="{67B5CC6A-AF10-4F14-A0E4-1F400424575C}" srcOrd="5" destOrd="0" presId="urn:microsoft.com/office/officeart/2005/8/layout/vList5"/>
    <dgm:cxn modelId="{FAF9971F-B18D-4380-B63B-7FD3859B2897}" type="presParOf" srcId="{00A5E170-F7B8-45E1-A41D-33A046F1B984}" destId="{7D69835C-00E8-4616-82E7-0719F0DD3125}" srcOrd="6" destOrd="0" presId="urn:microsoft.com/office/officeart/2005/8/layout/vList5"/>
    <dgm:cxn modelId="{E3CF6E31-A04D-4D97-8BF2-3FF9452B15CA}" type="presParOf" srcId="{7D69835C-00E8-4616-82E7-0719F0DD3125}" destId="{0ECBE35A-9266-4CC8-9140-D580C8652BCA}" srcOrd="0" destOrd="0" presId="urn:microsoft.com/office/officeart/2005/8/layout/vList5"/>
    <dgm:cxn modelId="{F3E4F0E1-FE4E-4275-A459-2D92201E637E}" type="presParOf" srcId="{00A5E170-F7B8-45E1-A41D-33A046F1B984}" destId="{96DFA66A-FF5E-4FF9-9DC6-17900F76889A}" srcOrd="7" destOrd="0" presId="urn:microsoft.com/office/officeart/2005/8/layout/vList5"/>
    <dgm:cxn modelId="{474E4503-D08A-4302-BAA1-926E7C6DA977}" type="presParOf" srcId="{00A5E170-F7B8-45E1-A41D-33A046F1B984}" destId="{0E720376-9F3D-42E8-9AA0-1BC863C0CF84}" srcOrd="8" destOrd="0" presId="urn:microsoft.com/office/officeart/2005/8/layout/vList5"/>
    <dgm:cxn modelId="{E9F1A48E-A373-4E9D-8A6F-F7AC69F632E3}" type="presParOf" srcId="{0E720376-9F3D-42E8-9AA0-1BC863C0CF84}" destId="{93D0D79A-E648-4684-AE4C-739A2138699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60CB4A-932F-4D41-9483-15B6D929697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C716781-26C4-4249-87F0-6E7167B29C75}">
      <dgm:prSet/>
      <dgm:spPr/>
      <dgm:t>
        <a:bodyPr/>
        <a:lstStyle/>
        <a:p>
          <a:r>
            <a:rPr lang="en-US"/>
            <a:t>May be visiting ARS or one of the ARS’s client agencies.</a:t>
          </a:r>
        </a:p>
      </dgm:t>
    </dgm:pt>
    <dgm:pt modelId="{F55AEE24-913A-4D63-8020-2A1945F059E7}" type="parTrans" cxnId="{A909E4A2-E9C8-48DE-A65E-CD1E02F165F0}">
      <dgm:prSet/>
      <dgm:spPr/>
      <dgm:t>
        <a:bodyPr/>
        <a:lstStyle/>
        <a:p>
          <a:endParaRPr lang="en-US"/>
        </a:p>
      </dgm:t>
    </dgm:pt>
    <dgm:pt modelId="{A62DFB05-1DEE-41F5-8F0F-F08EC0E35864}" type="sibTrans" cxnId="{A909E4A2-E9C8-48DE-A65E-CD1E02F165F0}">
      <dgm:prSet/>
      <dgm:spPr/>
      <dgm:t>
        <a:bodyPr/>
        <a:lstStyle/>
        <a:p>
          <a:endParaRPr lang="en-US"/>
        </a:p>
      </dgm:t>
    </dgm:pt>
    <dgm:pt modelId="{D81389D3-5186-427B-A42A-C9F596E9372D}">
      <dgm:prSet/>
      <dgm:spPr/>
      <dgm:t>
        <a:bodyPr/>
        <a:lstStyle/>
        <a:p>
          <a:r>
            <a:rPr lang="en-US"/>
            <a:t>May be visitors, contractors, students, volunteers, collaborators or federal employees.</a:t>
          </a:r>
        </a:p>
      </dgm:t>
    </dgm:pt>
    <dgm:pt modelId="{EECD63DE-F6C9-4E79-B1CB-AA1DC397830F}" type="parTrans" cxnId="{61AF63D2-3FFC-46DF-ABD5-FF9729F9A6A0}">
      <dgm:prSet/>
      <dgm:spPr/>
      <dgm:t>
        <a:bodyPr/>
        <a:lstStyle/>
        <a:p>
          <a:endParaRPr lang="en-US"/>
        </a:p>
      </dgm:t>
    </dgm:pt>
    <dgm:pt modelId="{2164003F-AEFB-4416-A649-6E40122A2B5A}" type="sibTrans" cxnId="{61AF63D2-3FFC-46DF-ABD5-FF9729F9A6A0}">
      <dgm:prSet/>
      <dgm:spPr/>
      <dgm:t>
        <a:bodyPr/>
        <a:lstStyle/>
        <a:p>
          <a:endParaRPr lang="en-US"/>
        </a:p>
      </dgm:t>
    </dgm:pt>
    <dgm:pt modelId="{EA71A0B5-944A-4E43-80CD-F87D24FEC17B}">
      <dgm:prSet/>
      <dgm:spPr/>
      <dgm:t>
        <a:bodyPr/>
        <a:lstStyle/>
        <a:p>
          <a:r>
            <a:rPr lang="en-US"/>
            <a:t>May be short-term or long-term foreign visitors.</a:t>
          </a:r>
        </a:p>
      </dgm:t>
    </dgm:pt>
    <dgm:pt modelId="{8B35F64E-E14E-4DE4-ADF9-F77298929A5C}" type="parTrans" cxnId="{802B1594-BB8F-46B7-B88D-0E575EC038AF}">
      <dgm:prSet/>
      <dgm:spPr/>
      <dgm:t>
        <a:bodyPr/>
        <a:lstStyle/>
        <a:p>
          <a:endParaRPr lang="en-US"/>
        </a:p>
      </dgm:t>
    </dgm:pt>
    <dgm:pt modelId="{01F8F4DF-2BF4-4392-8C00-0F5BF278E265}" type="sibTrans" cxnId="{802B1594-BB8F-46B7-B88D-0E575EC038AF}">
      <dgm:prSet/>
      <dgm:spPr/>
      <dgm:t>
        <a:bodyPr/>
        <a:lstStyle/>
        <a:p>
          <a:endParaRPr lang="en-US"/>
        </a:p>
      </dgm:t>
    </dgm:pt>
    <dgm:pt modelId="{2BA74050-8A3E-4784-836B-CE0B82B53019}">
      <dgm:prSet/>
      <dgm:spPr/>
      <dgm:t>
        <a:bodyPr/>
        <a:lstStyle/>
        <a:p>
          <a:r>
            <a:rPr lang="en-US" dirty="0"/>
            <a:t>May have escorted or unescorted access to facilities.</a:t>
          </a:r>
        </a:p>
      </dgm:t>
    </dgm:pt>
    <dgm:pt modelId="{3AC00EDF-C724-4706-83F3-1B3BAC22CD4A}" type="parTrans" cxnId="{6E269D53-2EFF-4238-84BB-FD85A7497B91}">
      <dgm:prSet/>
      <dgm:spPr/>
      <dgm:t>
        <a:bodyPr/>
        <a:lstStyle/>
        <a:p>
          <a:endParaRPr lang="en-US"/>
        </a:p>
      </dgm:t>
    </dgm:pt>
    <dgm:pt modelId="{9BC72B37-001E-459C-B2D2-FE6A630AB05D}" type="sibTrans" cxnId="{6E269D53-2EFF-4238-84BB-FD85A7497B91}">
      <dgm:prSet/>
      <dgm:spPr/>
      <dgm:t>
        <a:bodyPr/>
        <a:lstStyle/>
        <a:p>
          <a:endParaRPr lang="en-US"/>
        </a:p>
      </dgm:t>
    </dgm:pt>
    <dgm:pt modelId="{47A5237C-C870-45D6-8B33-3A0F6A25CCA8}">
      <dgm:prSet/>
      <dgm:spPr/>
      <dgm:t>
        <a:bodyPr/>
        <a:lstStyle/>
        <a:p>
          <a:r>
            <a:rPr lang="en-US"/>
            <a:t>May or may not have system access.</a:t>
          </a:r>
        </a:p>
      </dgm:t>
    </dgm:pt>
    <dgm:pt modelId="{B596DC18-E741-4A28-BA6E-B175FC3A621A}" type="parTrans" cxnId="{0208CE25-BE4F-4809-BAD1-8FCF48AE1336}">
      <dgm:prSet/>
      <dgm:spPr/>
      <dgm:t>
        <a:bodyPr/>
        <a:lstStyle/>
        <a:p>
          <a:endParaRPr lang="en-US"/>
        </a:p>
      </dgm:t>
    </dgm:pt>
    <dgm:pt modelId="{C2102A93-25F3-4078-A41E-E009C528E7B5}" type="sibTrans" cxnId="{0208CE25-BE4F-4809-BAD1-8FCF48AE1336}">
      <dgm:prSet/>
      <dgm:spPr/>
      <dgm:t>
        <a:bodyPr/>
        <a:lstStyle/>
        <a:p>
          <a:endParaRPr lang="en-US"/>
        </a:p>
      </dgm:t>
    </dgm:pt>
    <dgm:pt modelId="{D8438FD4-1BBE-4F64-89F6-D0A935A037BA}">
      <dgm:prSet/>
      <dgm:spPr/>
      <dgm:t>
        <a:bodyPr/>
        <a:lstStyle/>
        <a:p>
          <a:r>
            <a:rPr lang="en-US"/>
            <a:t>May or may not be sponsored by ARS or client agencies.</a:t>
          </a:r>
        </a:p>
      </dgm:t>
    </dgm:pt>
    <dgm:pt modelId="{97396FFF-4032-4DDA-82C6-7B8866798556}" type="parTrans" cxnId="{854B91BE-2FB4-4C44-873D-40CB4B99E786}">
      <dgm:prSet/>
      <dgm:spPr/>
      <dgm:t>
        <a:bodyPr/>
        <a:lstStyle/>
        <a:p>
          <a:endParaRPr lang="en-US"/>
        </a:p>
      </dgm:t>
    </dgm:pt>
    <dgm:pt modelId="{EAB1BD6B-1925-4A1B-8F59-6F0A235E5B1E}" type="sibTrans" cxnId="{854B91BE-2FB4-4C44-873D-40CB4B99E786}">
      <dgm:prSet/>
      <dgm:spPr/>
      <dgm:t>
        <a:bodyPr/>
        <a:lstStyle/>
        <a:p>
          <a:endParaRPr lang="en-US"/>
        </a:p>
      </dgm:t>
    </dgm:pt>
    <dgm:pt modelId="{8DF3C060-DC68-49C1-9D4F-3B6D67405EC6}">
      <dgm:prSet/>
      <dgm:spPr/>
      <dgm:t>
        <a:bodyPr/>
        <a:lstStyle/>
        <a:p>
          <a:r>
            <a:rPr lang="en-US"/>
            <a:t>May or may not require assistance acquiring a visa.</a:t>
          </a:r>
        </a:p>
      </dgm:t>
    </dgm:pt>
    <dgm:pt modelId="{8D48B46D-820A-44B3-AC15-124AC9994E44}" type="parTrans" cxnId="{2B6E8D23-DCAB-40FE-9C3A-5B2854E2260A}">
      <dgm:prSet/>
      <dgm:spPr/>
      <dgm:t>
        <a:bodyPr/>
        <a:lstStyle/>
        <a:p>
          <a:endParaRPr lang="en-US"/>
        </a:p>
      </dgm:t>
    </dgm:pt>
    <dgm:pt modelId="{F5CBAD2F-80E1-422A-8C46-5282CF6B8721}" type="sibTrans" cxnId="{2B6E8D23-DCAB-40FE-9C3A-5B2854E2260A}">
      <dgm:prSet/>
      <dgm:spPr/>
      <dgm:t>
        <a:bodyPr/>
        <a:lstStyle/>
        <a:p>
          <a:endParaRPr lang="en-US"/>
        </a:p>
      </dgm:t>
    </dgm:pt>
    <dgm:pt modelId="{752226AC-895F-4CE9-8750-F0D01E897769}">
      <dgm:prSet/>
      <dgm:spPr/>
      <dgm:t>
        <a:bodyPr/>
        <a:lstStyle/>
        <a:p>
          <a:r>
            <a:rPr lang="en-US" dirty="0"/>
            <a:t>Includes legal all permanent residents (green card holders) regardless of residency status.</a:t>
          </a:r>
        </a:p>
      </dgm:t>
    </dgm:pt>
    <dgm:pt modelId="{A4A4AD0F-CBD9-4C74-B678-D9BEB3869E37}" type="parTrans" cxnId="{5B3115BC-1EB9-49BD-9B2E-F50C3391B39E}">
      <dgm:prSet/>
      <dgm:spPr/>
      <dgm:t>
        <a:bodyPr/>
        <a:lstStyle/>
        <a:p>
          <a:endParaRPr lang="en-US"/>
        </a:p>
      </dgm:t>
    </dgm:pt>
    <dgm:pt modelId="{21C8681D-2CF2-4317-A383-67C1C883150C}" type="sibTrans" cxnId="{5B3115BC-1EB9-49BD-9B2E-F50C3391B39E}">
      <dgm:prSet/>
      <dgm:spPr/>
      <dgm:t>
        <a:bodyPr/>
        <a:lstStyle/>
        <a:p>
          <a:endParaRPr lang="en-US"/>
        </a:p>
      </dgm:t>
    </dgm:pt>
    <dgm:pt modelId="{04535E9E-8983-42E7-8275-9CB57ECACA18}">
      <dgm:prSet/>
      <dgm:spPr/>
      <dgm:t>
        <a:bodyPr/>
        <a:lstStyle/>
        <a:p>
          <a:r>
            <a:rPr lang="en-US"/>
            <a:t>Includes foreign visitors, previously cleared, who have left the country for 30 or more days.</a:t>
          </a:r>
        </a:p>
      </dgm:t>
    </dgm:pt>
    <dgm:pt modelId="{69F6A313-A2C4-403A-9A88-B1483D564EC7}" type="parTrans" cxnId="{C531E188-F10E-4BC6-98D6-379C08F0205D}">
      <dgm:prSet/>
      <dgm:spPr/>
      <dgm:t>
        <a:bodyPr/>
        <a:lstStyle/>
        <a:p>
          <a:endParaRPr lang="en-US"/>
        </a:p>
      </dgm:t>
    </dgm:pt>
    <dgm:pt modelId="{A11DC7C6-DE20-4C83-B9E2-D0A228F81C4A}" type="sibTrans" cxnId="{C531E188-F10E-4BC6-98D6-379C08F0205D}">
      <dgm:prSet/>
      <dgm:spPr/>
      <dgm:t>
        <a:bodyPr/>
        <a:lstStyle/>
        <a:p>
          <a:endParaRPr lang="en-US"/>
        </a:p>
      </dgm:t>
    </dgm:pt>
    <dgm:pt modelId="{47557D26-6FCF-488A-B39E-492E250E7888}">
      <dgm:prSet/>
      <dgm:spPr/>
      <dgm:t>
        <a:bodyPr/>
        <a:lstStyle/>
        <a:p>
          <a:r>
            <a:rPr lang="en-US"/>
            <a:t>Includes foreign visitors staying more than five (5) consecutive days or more than five (5)  non-consecutive days in a 30-dayperiod</a:t>
          </a:r>
        </a:p>
      </dgm:t>
    </dgm:pt>
    <dgm:pt modelId="{46B4B38C-15BA-4FD6-99E5-CC0DCE3BD42D}" type="parTrans" cxnId="{616C490E-1B2A-40A3-B37D-E627326635A5}">
      <dgm:prSet/>
      <dgm:spPr/>
      <dgm:t>
        <a:bodyPr/>
        <a:lstStyle/>
        <a:p>
          <a:endParaRPr lang="en-US"/>
        </a:p>
      </dgm:t>
    </dgm:pt>
    <dgm:pt modelId="{7A7EC917-8099-403F-B319-3AF4A4D0091C}" type="sibTrans" cxnId="{616C490E-1B2A-40A3-B37D-E627326635A5}">
      <dgm:prSet/>
      <dgm:spPr/>
      <dgm:t>
        <a:bodyPr/>
        <a:lstStyle/>
        <a:p>
          <a:endParaRPr lang="en-US"/>
        </a:p>
      </dgm:t>
    </dgm:pt>
    <dgm:pt modelId="{857D2786-6D47-48F3-B533-2AB747B37404}">
      <dgm:prSet/>
      <dgm:spPr/>
      <dgm:t>
        <a:bodyPr/>
        <a:lstStyle/>
        <a:p>
          <a:r>
            <a:rPr lang="en-US"/>
            <a:t>Includes foreign visitors staying five (5) days or less and hands on work/research will be conducted.  </a:t>
          </a:r>
        </a:p>
      </dgm:t>
    </dgm:pt>
    <dgm:pt modelId="{60DE7DC7-50F6-4594-B132-883D63AD83F1}" type="parTrans" cxnId="{5E80CB20-C9BF-4836-9B41-0A51A6438333}">
      <dgm:prSet/>
      <dgm:spPr/>
      <dgm:t>
        <a:bodyPr/>
        <a:lstStyle/>
        <a:p>
          <a:endParaRPr lang="en-US"/>
        </a:p>
      </dgm:t>
    </dgm:pt>
    <dgm:pt modelId="{B60A7AFA-B7BD-42C2-AF73-84279D167AE3}" type="sibTrans" cxnId="{5E80CB20-C9BF-4836-9B41-0A51A6438333}">
      <dgm:prSet/>
      <dgm:spPr/>
      <dgm:t>
        <a:bodyPr/>
        <a:lstStyle/>
        <a:p>
          <a:endParaRPr lang="en-US"/>
        </a:p>
      </dgm:t>
    </dgm:pt>
    <dgm:pt modelId="{304302A3-B7FF-4970-889B-B930AD871047}" type="pres">
      <dgm:prSet presAssocID="{0060CB4A-932F-4D41-9483-15B6D929697B}" presName="linear" presStyleCnt="0">
        <dgm:presLayoutVars>
          <dgm:animLvl val="lvl"/>
          <dgm:resizeHandles val="exact"/>
        </dgm:presLayoutVars>
      </dgm:prSet>
      <dgm:spPr/>
    </dgm:pt>
    <dgm:pt modelId="{987F4099-9E10-425C-9AC4-8961EB7741AF}" type="pres">
      <dgm:prSet presAssocID="{3C716781-26C4-4249-87F0-6E7167B29C75}" presName="parentText" presStyleLbl="node1" presStyleIdx="0" presStyleCnt="11">
        <dgm:presLayoutVars>
          <dgm:chMax val="0"/>
          <dgm:bulletEnabled val="1"/>
        </dgm:presLayoutVars>
      </dgm:prSet>
      <dgm:spPr/>
    </dgm:pt>
    <dgm:pt modelId="{DD1BE72B-8254-404C-BC77-FB4FE92BF831}" type="pres">
      <dgm:prSet presAssocID="{A62DFB05-1DEE-41F5-8F0F-F08EC0E35864}" presName="spacer" presStyleCnt="0"/>
      <dgm:spPr/>
    </dgm:pt>
    <dgm:pt modelId="{ABD8E22C-5124-445E-ABB7-B6CC4F8A05C5}" type="pres">
      <dgm:prSet presAssocID="{D81389D3-5186-427B-A42A-C9F596E9372D}" presName="parentText" presStyleLbl="node1" presStyleIdx="1" presStyleCnt="11">
        <dgm:presLayoutVars>
          <dgm:chMax val="0"/>
          <dgm:bulletEnabled val="1"/>
        </dgm:presLayoutVars>
      </dgm:prSet>
      <dgm:spPr/>
    </dgm:pt>
    <dgm:pt modelId="{8A3F7E83-5EBF-486E-A4E7-0ACB33F4EAA7}" type="pres">
      <dgm:prSet presAssocID="{2164003F-AEFB-4416-A649-6E40122A2B5A}" presName="spacer" presStyleCnt="0"/>
      <dgm:spPr/>
    </dgm:pt>
    <dgm:pt modelId="{047014C8-6C48-4751-BAFC-62A5C387E7BA}" type="pres">
      <dgm:prSet presAssocID="{EA71A0B5-944A-4E43-80CD-F87D24FEC17B}" presName="parentText" presStyleLbl="node1" presStyleIdx="2" presStyleCnt="11">
        <dgm:presLayoutVars>
          <dgm:chMax val="0"/>
          <dgm:bulletEnabled val="1"/>
        </dgm:presLayoutVars>
      </dgm:prSet>
      <dgm:spPr/>
    </dgm:pt>
    <dgm:pt modelId="{A11BF127-0EF3-49B4-BCA1-D97C9409BBE6}" type="pres">
      <dgm:prSet presAssocID="{01F8F4DF-2BF4-4392-8C00-0F5BF278E265}" presName="spacer" presStyleCnt="0"/>
      <dgm:spPr/>
    </dgm:pt>
    <dgm:pt modelId="{67AFE6DA-8297-4083-BFF9-AD3296562215}" type="pres">
      <dgm:prSet presAssocID="{2BA74050-8A3E-4784-836B-CE0B82B53019}" presName="parentText" presStyleLbl="node1" presStyleIdx="3" presStyleCnt="11">
        <dgm:presLayoutVars>
          <dgm:chMax val="0"/>
          <dgm:bulletEnabled val="1"/>
        </dgm:presLayoutVars>
      </dgm:prSet>
      <dgm:spPr/>
    </dgm:pt>
    <dgm:pt modelId="{0975D975-B3CB-4398-83AD-BA5E9A0F877D}" type="pres">
      <dgm:prSet presAssocID="{9BC72B37-001E-459C-B2D2-FE6A630AB05D}" presName="spacer" presStyleCnt="0"/>
      <dgm:spPr/>
    </dgm:pt>
    <dgm:pt modelId="{F4E41B6B-CCB3-4898-95E7-650D32A5A9D9}" type="pres">
      <dgm:prSet presAssocID="{47A5237C-C870-45D6-8B33-3A0F6A25CCA8}" presName="parentText" presStyleLbl="node1" presStyleIdx="4" presStyleCnt="11">
        <dgm:presLayoutVars>
          <dgm:chMax val="0"/>
          <dgm:bulletEnabled val="1"/>
        </dgm:presLayoutVars>
      </dgm:prSet>
      <dgm:spPr/>
    </dgm:pt>
    <dgm:pt modelId="{7AF1F2BB-CEF2-45A6-9D73-B630CDF70DC6}" type="pres">
      <dgm:prSet presAssocID="{C2102A93-25F3-4078-A41E-E009C528E7B5}" presName="spacer" presStyleCnt="0"/>
      <dgm:spPr/>
    </dgm:pt>
    <dgm:pt modelId="{740F564F-E741-4ED6-8076-EA7C7039BA33}" type="pres">
      <dgm:prSet presAssocID="{D8438FD4-1BBE-4F64-89F6-D0A935A037BA}" presName="parentText" presStyleLbl="node1" presStyleIdx="5" presStyleCnt="11">
        <dgm:presLayoutVars>
          <dgm:chMax val="0"/>
          <dgm:bulletEnabled val="1"/>
        </dgm:presLayoutVars>
      </dgm:prSet>
      <dgm:spPr/>
    </dgm:pt>
    <dgm:pt modelId="{4D6C24BC-EF24-4016-9D72-659557452756}" type="pres">
      <dgm:prSet presAssocID="{EAB1BD6B-1925-4A1B-8F59-6F0A235E5B1E}" presName="spacer" presStyleCnt="0"/>
      <dgm:spPr/>
    </dgm:pt>
    <dgm:pt modelId="{BF5E1A3B-B6ED-49A0-B18B-F235075D8CD2}" type="pres">
      <dgm:prSet presAssocID="{8DF3C060-DC68-49C1-9D4F-3B6D67405EC6}" presName="parentText" presStyleLbl="node1" presStyleIdx="6" presStyleCnt="11">
        <dgm:presLayoutVars>
          <dgm:chMax val="0"/>
          <dgm:bulletEnabled val="1"/>
        </dgm:presLayoutVars>
      </dgm:prSet>
      <dgm:spPr/>
    </dgm:pt>
    <dgm:pt modelId="{9EE66DE6-1ED9-48DC-B27E-FB0C2B4D9EDE}" type="pres">
      <dgm:prSet presAssocID="{F5CBAD2F-80E1-422A-8C46-5282CF6B8721}" presName="spacer" presStyleCnt="0"/>
      <dgm:spPr/>
    </dgm:pt>
    <dgm:pt modelId="{A7E7B9C9-4360-4132-9BFC-18D67E817797}" type="pres">
      <dgm:prSet presAssocID="{752226AC-895F-4CE9-8750-F0D01E897769}" presName="parentText" presStyleLbl="node1" presStyleIdx="7" presStyleCnt="11">
        <dgm:presLayoutVars>
          <dgm:chMax val="0"/>
          <dgm:bulletEnabled val="1"/>
        </dgm:presLayoutVars>
      </dgm:prSet>
      <dgm:spPr/>
    </dgm:pt>
    <dgm:pt modelId="{7AD96A3A-CAE6-43F2-B591-FF3EA761147B}" type="pres">
      <dgm:prSet presAssocID="{21C8681D-2CF2-4317-A383-67C1C883150C}" presName="spacer" presStyleCnt="0"/>
      <dgm:spPr/>
    </dgm:pt>
    <dgm:pt modelId="{7A9A7F69-4D0A-48AF-BA91-EA83C1AB2439}" type="pres">
      <dgm:prSet presAssocID="{04535E9E-8983-42E7-8275-9CB57ECACA18}" presName="parentText" presStyleLbl="node1" presStyleIdx="8" presStyleCnt="11" custLinFactNeighborX="561">
        <dgm:presLayoutVars>
          <dgm:chMax val="0"/>
          <dgm:bulletEnabled val="1"/>
        </dgm:presLayoutVars>
      </dgm:prSet>
      <dgm:spPr/>
    </dgm:pt>
    <dgm:pt modelId="{821730A0-9F8A-49B7-9747-5BEC9AC86EBB}" type="pres">
      <dgm:prSet presAssocID="{A11DC7C6-DE20-4C83-B9E2-D0A228F81C4A}" presName="spacer" presStyleCnt="0"/>
      <dgm:spPr/>
    </dgm:pt>
    <dgm:pt modelId="{303907F3-FA01-43AE-932D-03072AEBF855}" type="pres">
      <dgm:prSet presAssocID="{47557D26-6FCF-488A-B39E-492E250E7888}" presName="parentText" presStyleLbl="node1" presStyleIdx="9" presStyleCnt="11">
        <dgm:presLayoutVars>
          <dgm:chMax val="0"/>
          <dgm:bulletEnabled val="1"/>
        </dgm:presLayoutVars>
      </dgm:prSet>
      <dgm:spPr/>
    </dgm:pt>
    <dgm:pt modelId="{DCAFF1E4-E373-4F19-9711-0DE9DADFAC9F}" type="pres">
      <dgm:prSet presAssocID="{7A7EC917-8099-403F-B319-3AF4A4D0091C}" presName="spacer" presStyleCnt="0"/>
      <dgm:spPr/>
    </dgm:pt>
    <dgm:pt modelId="{3E0A7938-0AE3-4A13-B0C1-6DD73928028E}" type="pres">
      <dgm:prSet presAssocID="{857D2786-6D47-48F3-B533-2AB747B37404}" presName="parentText" presStyleLbl="node1" presStyleIdx="10" presStyleCnt="11">
        <dgm:presLayoutVars>
          <dgm:chMax val="0"/>
          <dgm:bulletEnabled val="1"/>
        </dgm:presLayoutVars>
      </dgm:prSet>
      <dgm:spPr/>
    </dgm:pt>
  </dgm:ptLst>
  <dgm:cxnLst>
    <dgm:cxn modelId="{616C490E-1B2A-40A3-B37D-E627326635A5}" srcId="{0060CB4A-932F-4D41-9483-15B6D929697B}" destId="{47557D26-6FCF-488A-B39E-492E250E7888}" srcOrd="9" destOrd="0" parTransId="{46B4B38C-15BA-4FD6-99E5-CC0DCE3BD42D}" sibTransId="{7A7EC917-8099-403F-B319-3AF4A4D0091C}"/>
    <dgm:cxn modelId="{5E80CB20-C9BF-4836-9B41-0A51A6438333}" srcId="{0060CB4A-932F-4D41-9483-15B6D929697B}" destId="{857D2786-6D47-48F3-B533-2AB747B37404}" srcOrd="10" destOrd="0" parTransId="{60DE7DC7-50F6-4594-B132-883D63AD83F1}" sibTransId="{B60A7AFA-B7BD-42C2-AF73-84279D167AE3}"/>
    <dgm:cxn modelId="{2B6E8D23-DCAB-40FE-9C3A-5B2854E2260A}" srcId="{0060CB4A-932F-4D41-9483-15B6D929697B}" destId="{8DF3C060-DC68-49C1-9D4F-3B6D67405EC6}" srcOrd="6" destOrd="0" parTransId="{8D48B46D-820A-44B3-AC15-124AC9994E44}" sibTransId="{F5CBAD2F-80E1-422A-8C46-5282CF6B8721}"/>
    <dgm:cxn modelId="{0208CE25-BE4F-4809-BAD1-8FCF48AE1336}" srcId="{0060CB4A-932F-4D41-9483-15B6D929697B}" destId="{47A5237C-C870-45D6-8B33-3A0F6A25CCA8}" srcOrd="4" destOrd="0" parTransId="{B596DC18-E741-4A28-BA6E-B175FC3A621A}" sibTransId="{C2102A93-25F3-4078-A41E-E009C528E7B5}"/>
    <dgm:cxn modelId="{A97C2C5D-9714-4E2D-9B77-D63501BF871E}" type="presOf" srcId="{3C716781-26C4-4249-87F0-6E7167B29C75}" destId="{987F4099-9E10-425C-9AC4-8961EB7741AF}" srcOrd="0" destOrd="0" presId="urn:microsoft.com/office/officeart/2005/8/layout/vList2"/>
    <dgm:cxn modelId="{8FAAE141-44E5-493B-87B9-6DF7825BF2A7}" type="presOf" srcId="{04535E9E-8983-42E7-8275-9CB57ECACA18}" destId="{7A9A7F69-4D0A-48AF-BA91-EA83C1AB2439}" srcOrd="0" destOrd="0" presId="urn:microsoft.com/office/officeart/2005/8/layout/vList2"/>
    <dgm:cxn modelId="{E7E3DE69-1C8E-4C78-8AEF-3A225B9D51D8}" type="presOf" srcId="{47A5237C-C870-45D6-8B33-3A0F6A25CCA8}" destId="{F4E41B6B-CCB3-4898-95E7-650D32A5A9D9}" srcOrd="0" destOrd="0" presId="urn:microsoft.com/office/officeart/2005/8/layout/vList2"/>
    <dgm:cxn modelId="{05AF374B-8B8C-42FE-9E8D-3B873579F663}" type="presOf" srcId="{8DF3C060-DC68-49C1-9D4F-3B6D67405EC6}" destId="{BF5E1A3B-B6ED-49A0-B18B-F235075D8CD2}" srcOrd="0" destOrd="0" presId="urn:microsoft.com/office/officeart/2005/8/layout/vList2"/>
    <dgm:cxn modelId="{F2F6DB4F-3B0A-4BEA-B390-CC83A63D19B0}" type="presOf" srcId="{47557D26-6FCF-488A-B39E-492E250E7888}" destId="{303907F3-FA01-43AE-932D-03072AEBF855}" srcOrd="0" destOrd="0" presId="urn:microsoft.com/office/officeart/2005/8/layout/vList2"/>
    <dgm:cxn modelId="{959FCE50-4C38-446A-92C5-1D97B64901A8}" type="presOf" srcId="{D8438FD4-1BBE-4F64-89F6-D0A935A037BA}" destId="{740F564F-E741-4ED6-8076-EA7C7039BA33}" srcOrd="0" destOrd="0" presId="urn:microsoft.com/office/officeart/2005/8/layout/vList2"/>
    <dgm:cxn modelId="{6E269D53-2EFF-4238-84BB-FD85A7497B91}" srcId="{0060CB4A-932F-4D41-9483-15B6D929697B}" destId="{2BA74050-8A3E-4784-836B-CE0B82B53019}" srcOrd="3" destOrd="0" parTransId="{3AC00EDF-C724-4706-83F3-1B3BAC22CD4A}" sibTransId="{9BC72B37-001E-459C-B2D2-FE6A630AB05D}"/>
    <dgm:cxn modelId="{7A43DC75-6155-4153-9207-EAF462B79D72}" type="presOf" srcId="{2BA74050-8A3E-4784-836B-CE0B82B53019}" destId="{67AFE6DA-8297-4083-BFF9-AD3296562215}" srcOrd="0" destOrd="0" presId="urn:microsoft.com/office/officeart/2005/8/layout/vList2"/>
    <dgm:cxn modelId="{BF906C78-36FC-487A-9432-B4425DB1C0B9}" type="presOf" srcId="{D81389D3-5186-427B-A42A-C9F596E9372D}" destId="{ABD8E22C-5124-445E-ABB7-B6CC4F8A05C5}" srcOrd="0" destOrd="0" presId="urn:microsoft.com/office/officeart/2005/8/layout/vList2"/>
    <dgm:cxn modelId="{B99FDE80-2036-48E0-A6D6-AB7451BF68B4}" type="presOf" srcId="{EA71A0B5-944A-4E43-80CD-F87D24FEC17B}" destId="{047014C8-6C48-4751-BAFC-62A5C387E7BA}" srcOrd="0" destOrd="0" presId="urn:microsoft.com/office/officeart/2005/8/layout/vList2"/>
    <dgm:cxn modelId="{C531E188-F10E-4BC6-98D6-379C08F0205D}" srcId="{0060CB4A-932F-4D41-9483-15B6D929697B}" destId="{04535E9E-8983-42E7-8275-9CB57ECACA18}" srcOrd="8" destOrd="0" parTransId="{69F6A313-A2C4-403A-9A88-B1483D564EC7}" sibTransId="{A11DC7C6-DE20-4C83-B9E2-D0A228F81C4A}"/>
    <dgm:cxn modelId="{802B1594-BB8F-46B7-B88D-0E575EC038AF}" srcId="{0060CB4A-932F-4D41-9483-15B6D929697B}" destId="{EA71A0B5-944A-4E43-80CD-F87D24FEC17B}" srcOrd="2" destOrd="0" parTransId="{8B35F64E-E14E-4DE4-ADF9-F77298929A5C}" sibTransId="{01F8F4DF-2BF4-4392-8C00-0F5BF278E265}"/>
    <dgm:cxn modelId="{A909E4A2-E9C8-48DE-A65E-CD1E02F165F0}" srcId="{0060CB4A-932F-4D41-9483-15B6D929697B}" destId="{3C716781-26C4-4249-87F0-6E7167B29C75}" srcOrd="0" destOrd="0" parTransId="{F55AEE24-913A-4D63-8020-2A1945F059E7}" sibTransId="{A62DFB05-1DEE-41F5-8F0F-F08EC0E35864}"/>
    <dgm:cxn modelId="{5B3115BC-1EB9-49BD-9B2E-F50C3391B39E}" srcId="{0060CB4A-932F-4D41-9483-15B6D929697B}" destId="{752226AC-895F-4CE9-8750-F0D01E897769}" srcOrd="7" destOrd="0" parTransId="{A4A4AD0F-CBD9-4C74-B678-D9BEB3869E37}" sibTransId="{21C8681D-2CF2-4317-A383-67C1C883150C}"/>
    <dgm:cxn modelId="{854B91BE-2FB4-4C44-873D-40CB4B99E786}" srcId="{0060CB4A-932F-4D41-9483-15B6D929697B}" destId="{D8438FD4-1BBE-4F64-89F6-D0A935A037BA}" srcOrd="5" destOrd="0" parTransId="{97396FFF-4032-4DDA-82C6-7B8866798556}" sibTransId="{EAB1BD6B-1925-4A1B-8F59-6F0A235E5B1E}"/>
    <dgm:cxn modelId="{31B271CC-0D29-4956-869A-EA5095125CCE}" type="presOf" srcId="{752226AC-895F-4CE9-8750-F0D01E897769}" destId="{A7E7B9C9-4360-4132-9BFC-18D67E817797}" srcOrd="0" destOrd="0" presId="urn:microsoft.com/office/officeart/2005/8/layout/vList2"/>
    <dgm:cxn modelId="{F3DE4ECF-1D92-4BF8-B98D-2125AEFBA4E2}" type="presOf" srcId="{0060CB4A-932F-4D41-9483-15B6D929697B}" destId="{304302A3-B7FF-4970-889B-B930AD871047}" srcOrd="0" destOrd="0" presId="urn:microsoft.com/office/officeart/2005/8/layout/vList2"/>
    <dgm:cxn modelId="{61AF63D2-3FFC-46DF-ABD5-FF9729F9A6A0}" srcId="{0060CB4A-932F-4D41-9483-15B6D929697B}" destId="{D81389D3-5186-427B-A42A-C9F596E9372D}" srcOrd="1" destOrd="0" parTransId="{EECD63DE-F6C9-4E79-B1CB-AA1DC397830F}" sibTransId="{2164003F-AEFB-4416-A649-6E40122A2B5A}"/>
    <dgm:cxn modelId="{306C70EF-560F-4CBC-8854-FB803CB91E43}" type="presOf" srcId="{857D2786-6D47-48F3-B533-2AB747B37404}" destId="{3E0A7938-0AE3-4A13-B0C1-6DD73928028E}" srcOrd="0" destOrd="0" presId="urn:microsoft.com/office/officeart/2005/8/layout/vList2"/>
    <dgm:cxn modelId="{6965BB3C-8C0C-44C7-AAD9-CC65C25D77EB}" type="presParOf" srcId="{304302A3-B7FF-4970-889B-B930AD871047}" destId="{987F4099-9E10-425C-9AC4-8961EB7741AF}" srcOrd="0" destOrd="0" presId="urn:microsoft.com/office/officeart/2005/8/layout/vList2"/>
    <dgm:cxn modelId="{6A29BF46-B7AE-44E8-99E6-211BF0D2259C}" type="presParOf" srcId="{304302A3-B7FF-4970-889B-B930AD871047}" destId="{DD1BE72B-8254-404C-BC77-FB4FE92BF831}" srcOrd="1" destOrd="0" presId="urn:microsoft.com/office/officeart/2005/8/layout/vList2"/>
    <dgm:cxn modelId="{55992495-7FE3-45C7-8FC3-3688F102FD7A}" type="presParOf" srcId="{304302A3-B7FF-4970-889B-B930AD871047}" destId="{ABD8E22C-5124-445E-ABB7-B6CC4F8A05C5}" srcOrd="2" destOrd="0" presId="urn:microsoft.com/office/officeart/2005/8/layout/vList2"/>
    <dgm:cxn modelId="{196AEE15-FABE-4A68-A7CF-7521F5D65600}" type="presParOf" srcId="{304302A3-B7FF-4970-889B-B930AD871047}" destId="{8A3F7E83-5EBF-486E-A4E7-0ACB33F4EAA7}" srcOrd="3" destOrd="0" presId="urn:microsoft.com/office/officeart/2005/8/layout/vList2"/>
    <dgm:cxn modelId="{352B68E5-221C-416E-B4B4-07F2A9508D76}" type="presParOf" srcId="{304302A3-B7FF-4970-889B-B930AD871047}" destId="{047014C8-6C48-4751-BAFC-62A5C387E7BA}" srcOrd="4" destOrd="0" presId="urn:microsoft.com/office/officeart/2005/8/layout/vList2"/>
    <dgm:cxn modelId="{DCB15F62-F084-4970-B537-6FE561286BA4}" type="presParOf" srcId="{304302A3-B7FF-4970-889B-B930AD871047}" destId="{A11BF127-0EF3-49B4-BCA1-D97C9409BBE6}" srcOrd="5" destOrd="0" presId="urn:microsoft.com/office/officeart/2005/8/layout/vList2"/>
    <dgm:cxn modelId="{926986C8-D38E-4C4E-B00E-E8EDD590BEA5}" type="presParOf" srcId="{304302A3-B7FF-4970-889B-B930AD871047}" destId="{67AFE6DA-8297-4083-BFF9-AD3296562215}" srcOrd="6" destOrd="0" presId="urn:microsoft.com/office/officeart/2005/8/layout/vList2"/>
    <dgm:cxn modelId="{01464056-0BD3-45BC-B2BB-DC7600696C1C}" type="presParOf" srcId="{304302A3-B7FF-4970-889B-B930AD871047}" destId="{0975D975-B3CB-4398-83AD-BA5E9A0F877D}" srcOrd="7" destOrd="0" presId="urn:microsoft.com/office/officeart/2005/8/layout/vList2"/>
    <dgm:cxn modelId="{B1AEF64B-D2C5-42E1-8CF4-FDAC025EBA19}" type="presParOf" srcId="{304302A3-B7FF-4970-889B-B930AD871047}" destId="{F4E41B6B-CCB3-4898-95E7-650D32A5A9D9}" srcOrd="8" destOrd="0" presId="urn:microsoft.com/office/officeart/2005/8/layout/vList2"/>
    <dgm:cxn modelId="{C35F4F6A-2DDA-4A01-9D9B-D7C3C26A09D6}" type="presParOf" srcId="{304302A3-B7FF-4970-889B-B930AD871047}" destId="{7AF1F2BB-CEF2-45A6-9D73-B630CDF70DC6}" srcOrd="9" destOrd="0" presId="urn:microsoft.com/office/officeart/2005/8/layout/vList2"/>
    <dgm:cxn modelId="{7986CA61-AD98-4A47-873E-20B53E18E590}" type="presParOf" srcId="{304302A3-B7FF-4970-889B-B930AD871047}" destId="{740F564F-E741-4ED6-8076-EA7C7039BA33}" srcOrd="10" destOrd="0" presId="urn:microsoft.com/office/officeart/2005/8/layout/vList2"/>
    <dgm:cxn modelId="{44D6C492-D2D6-4383-8CDD-C46D302F65A5}" type="presParOf" srcId="{304302A3-B7FF-4970-889B-B930AD871047}" destId="{4D6C24BC-EF24-4016-9D72-659557452756}" srcOrd="11" destOrd="0" presId="urn:microsoft.com/office/officeart/2005/8/layout/vList2"/>
    <dgm:cxn modelId="{4CF6B5F6-DA04-4FEA-8BD4-634F4BE899E8}" type="presParOf" srcId="{304302A3-B7FF-4970-889B-B930AD871047}" destId="{BF5E1A3B-B6ED-49A0-B18B-F235075D8CD2}" srcOrd="12" destOrd="0" presId="urn:microsoft.com/office/officeart/2005/8/layout/vList2"/>
    <dgm:cxn modelId="{A2336707-EAA8-49A5-ADF5-318120241759}" type="presParOf" srcId="{304302A3-B7FF-4970-889B-B930AD871047}" destId="{9EE66DE6-1ED9-48DC-B27E-FB0C2B4D9EDE}" srcOrd="13" destOrd="0" presId="urn:microsoft.com/office/officeart/2005/8/layout/vList2"/>
    <dgm:cxn modelId="{4BBD3876-235D-45E3-A8C5-35AFE4DA290F}" type="presParOf" srcId="{304302A3-B7FF-4970-889B-B930AD871047}" destId="{A7E7B9C9-4360-4132-9BFC-18D67E817797}" srcOrd="14" destOrd="0" presId="urn:microsoft.com/office/officeart/2005/8/layout/vList2"/>
    <dgm:cxn modelId="{D05BBE89-7C5B-4CB1-8FBE-B864A2C955B9}" type="presParOf" srcId="{304302A3-B7FF-4970-889B-B930AD871047}" destId="{7AD96A3A-CAE6-43F2-B591-FF3EA761147B}" srcOrd="15" destOrd="0" presId="urn:microsoft.com/office/officeart/2005/8/layout/vList2"/>
    <dgm:cxn modelId="{D9703985-AE87-4BE9-8B32-4C0889AE638C}" type="presParOf" srcId="{304302A3-B7FF-4970-889B-B930AD871047}" destId="{7A9A7F69-4D0A-48AF-BA91-EA83C1AB2439}" srcOrd="16" destOrd="0" presId="urn:microsoft.com/office/officeart/2005/8/layout/vList2"/>
    <dgm:cxn modelId="{5E524177-CAE8-4B33-B2E3-1AF331B767E8}" type="presParOf" srcId="{304302A3-B7FF-4970-889B-B930AD871047}" destId="{821730A0-9F8A-49B7-9747-5BEC9AC86EBB}" srcOrd="17" destOrd="0" presId="urn:microsoft.com/office/officeart/2005/8/layout/vList2"/>
    <dgm:cxn modelId="{01A581E2-BDF3-47F9-9D10-3AAA28D01D4F}" type="presParOf" srcId="{304302A3-B7FF-4970-889B-B930AD871047}" destId="{303907F3-FA01-43AE-932D-03072AEBF855}" srcOrd="18" destOrd="0" presId="urn:microsoft.com/office/officeart/2005/8/layout/vList2"/>
    <dgm:cxn modelId="{645EB81B-2B16-4C16-A4A6-79C4A5F29824}" type="presParOf" srcId="{304302A3-B7FF-4970-889B-B930AD871047}" destId="{DCAFF1E4-E373-4F19-9711-0DE9DADFAC9F}" srcOrd="19" destOrd="0" presId="urn:microsoft.com/office/officeart/2005/8/layout/vList2"/>
    <dgm:cxn modelId="{9B8ACA1D-BFE1-46C9-930E-08E053945794}" type="presParOf" srcId="{304302A3-B7FF-4970-889B-B930AD871047}" destId="{3E0A7938-0AE3-4A13-B0C1-6DD73928028E}"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60CB4A-932F-4D41-9483-15B6D929697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C716781-26C4-4249-87F0-6E7167B29C75}">
      <dgm:prSet/>
      <dgm:spPr/>
      <dgm:t>
        <a:bodyPr/>
        <a:lstStyle/>
        <a:p>
          <a:r>
            <a:rPr lang="en-US" dirty="0"/>
            <a:t>If the stay is five (5) days or less consecutive days or five or less non-consecutive days within a 30-day period </a:t>
          </a:r>
          <a:r>
            <a:rPr lang="en-US" b="1" dirty="0"/>
            <a:t>AND </a:t>
          </a:r>
          <a:r>
            <a:rPr lang="en-US" b="0" dirty="0"/>
            <a:t>the foreign visitor </a:t>
          </a:r>
          <a:r>
            <a:rPr lang="en-US" b="1" dirty="0"/>
            <a:t>will not conduct </a:t>
          </a:r>
          <a:r>
            <a:rPr lang="en-US" b="0" dirty="0"/>
            <a:t>any hands-on work/research. Foreign visitors who visit ARS facilities/spaces (even when co-located on a university campus </a:t>
          </a:r>
          <a:r>
            <a:rPr lang="en-US" b="1" dirty="0"/>
            <a:t>MUST </a:t>
          </a:r>
          <a:r>
            <a:rPr lang="en-US" b="0" dirty="0"/>
            <a:t>fully complete the visitor log upon arrival. The visitor log shall be retained by the Location (and, as required, provided to the Center or Area) for audit purposes. The foreign visitor log does not need to be reported to Administrative and Financial Management (AFM).</a:t>
          </a:r>
        </a:p>
      </dgm:t>
    </dgm:pt>
    <dgm:pt modelId="{F55AEE24-913A-4D63-8020-2A1945F059E7}" type="parTrans" cxnId="{A909E4A2-E9C8-48DE-A65E-CD1E02F165F0}">
      <dgm:prSet/>
      <dgm:spPr/>
      <dgm:t>
        <a:bodyPr/>
        <a:lstStyle/>
        <a:p>
          <a:endParaRPr lang="en-US"/>
        </a:p>
      </dgm:t>
    </dgm:pt>
    <dgm:pt modelId="{A62DFB05-1DEE-41F5-8F0F-F08EC0E35864}" type="sibTrans" cxnId="{A909E4A2-E9C8-48DE-A65E-CD1E02F165F0}">
      <dgm:prSet/>
      <dgm:spPr/>
      <dgm:t>
        <a:bodyPr/>
        <a:lstStyle/>
        <a:p>
          <a:endParaRPr lang="en-US"/>
        </a:p>
      </dgm:t>
    </dgm:pt>
    <dgm:pt modelId="{304302A3-B7FF-4970-889B-B930AD871047}" type="pres">
      <dgm:prSet presAssocID="{0060CB4A-932F-4D41-9483-15B6D929697B}" presName="linear" presStyleCnt="0">
        <dgm:presLayoutVars>
          <dgm:animLvl val="lvl"/>
          <dgm:resizeHandles val="exact"/>
        </dgm:presLayoutVars>
      </dgm:prSet>
      <dgm:spPr/>
    </dgm:pt>
    <dgm:pt modelId="{987F4099-9E10-425C-9AC4-8961EB7741AF}" type="pres">
      <dgm:prSet presAssocID="{3C716781-26C4-4249-87F0-6E7167B29C75}" presName="parentText" presStyleLbl="node1" presStyleIdx="0" presStyleCnt="1">
        <dgm:presLayoutVars>
          <dgm:chMax val="0"/>
          <dgm:bulletEnabled val="1"/>
        </dgm:presLayoutVars>
      </dgm:prSet>
      <dgm:spPr/>
    </dgm:pt>
  </dgm:ptLst>
  <dgm:cxnLst>
    <dgm:cxn modelId="{A97C2C5D-9714-4E2D-9B77-D63501BF871E}" type="presOf" srcId="{3C716781-26C4-4249-87F0-6E7167B29C75}" destId="{987F4099-9E10-425C-9AC4-8961EB7741AF}" srcOrd="0" destOrd="0" presId="urn:microsoft.com/office/officeart/2005/8/layout/vList2"/>
    <dgm:cxn modelId="{A909E4A2-E9C8-48DE-A65E-CD1E02F165F0}" srcId="{0060CB4A-932F-4D41-9483-15B6D929697B}" destId="{3C716781-26C4-4249-87F0-6E7167B29C75}" srcOrd="0" destOrd="0" parTransId="{F55AEE24-913A-4D63-8020-2A1945F059E7}" sibTransId="{A62DFB05-1DEE-41F5-8F0F-F08EC0E35864}"/>
    <dgm:cxn modelId="{F3DE4ECF-1D92-4BF8-B98D-2125AEFBA4E2}" type="presOf" srcId="{0060CB4A-932F-4D41-9483-15B6D929697B}" destId="{304302A3-B7FF-4970-889B-B930AD871047}" srcOrd="0" destOrd="0" presId="urn:microsoft.com/office/officeart/2005/8/layout/vList2"/>
    <dgm:cxn modelId="{6965BB3C-8C0C-44C7-AAD9-CC65C25D77EB}" type="presParOf" srcId="{304302A3-B7FF-4970-889B-B930AD871047}" destId="{987F4099-9E10-425C-9AC4-8961EB7741A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E2D153-0DB6-4677-B69D-6906B6E5815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F4C6841-CAC8-4CF8-ACF6-8FC08FE6DCFB}">
      <dgm:prSet/>
      <dgm:spPr/>
      <dgm:t>
        <a:bodyPr/>
        <a:lstStyle/>
        <a:p>
          <a:r>
            <a:rPr lang="en-US"/>
            <a:t>Foreign National Nonfederal – Name Trace Clearance Only</a:t>
          </a:r>
        </a:p>
      </dgm:t>
    </dgm:pt>
    <dgm:pt modelId="{833E5C4C-E1B9-4307-9612-32940F8E413E}" type="parTrans" cxnId="{7F0B32B8-B740-48FE-995F-F4184E33FC74}">
      <dgm:prSet/>
      <dgm:spPr/>
      <dgm:t>
        <a:bodyPr/>
        <a:lstStyle/>
        <a:p>
          <a:endParaRPr lang="en-US"/>
        </a:p>
      </dgm:t>
    </dgm:pt>
    <dgm:pt modelId="{0BD7208D-5B15-4D80-8F63-8DD65FFE4276}" type="sibTrans" cxnId="{7F0B32B8-B740-48FE-995F-F4184E33FC74}">
      <dgm:prSet/>
      <dgm:spPr/>
      <dgm:t>
        <a:bodyPr/>
        <a:lstStyle/>
        <a:p>
          <a:endParaRPr lang="en-US"/>
        </a:p>
      </dgm:t>
    </dgm:pt>
    <dgm:pt modelId="{9001737F-66E6-4A56-B096-7270CC28E5C9}">
      <dgm:prSet/>
      <dgm:spPr/>
      <dgm:t>
        <a:bodyPr/>
        <a:lstStyle/>
        <a:p>
          <a:r>
            <a:rPr lang="en-US"/>
            <a:t>Foreign National Federal Employee – Name Trace Clearance Only</a:t>
          </a:r>
        </a:p>
      </dgm:t>
    </dgm:pt>
    <dgm:pt modelId="{90E7C1C4-B88C-459C-A13A-E95D01994660}" type="parTrans" cxnId="{DD809C9A-8196-4D21-ADA0-0DDF050D2A03}">
      <dgm:prSet/>
      <dgm:spPr/>
      <dgm:t>
        <a:bodyPr/>
        <a:lstStyle/>
        <a:p>
          <a:endParaRPr lang="en-US"/>
        </a:p>
      </dgm:t>
    </dgm:pt>
    <dgm:pt modelId="{6D33AC03-D035-4951-A915-73619AC37321}" type="sibTrans" cxnId="{DD809C9A-8196-4D21-ADA0-0DDF050D2A03}">
      <dgm:prSet/>
      <dgm:spPr/>
      <dgm:t>
        <a:bodyPr/>
        <a:lstStyle/>
        <a:p>
          <a:endParaRPr lang="en-US"/>
        </a:p>
      </dgm:t>
    </dgm:pt>
    <dgm:pt modelId="{E56F63B3-F7EE-45FB-955A-DE83CAA2EF28}">
      <dgm:prSet/>
      <dgm:spPr/>
      <dgm:t>
        <a:bodyPr/>
        <a:lstStyle/>
        <a:p>
          <a:r>
            <a:rPr lang="en-US"/>
            <a:t>J-1 Contractor Assistance and Name Trace Clearance </a:t>
          </a:r>
        </a:p>
      </dgm:t>
    </dgm:pt>
    <dgm:pt modelId="{40EEB34E-8F80-4669-A576-BA4B712087DE}" type="parTrans" cxnId="{2D7CF3CD-8097-491E-B99E-8E0609CC2481}">
      <dgm:prSet/>
      <dgm:spPr/>
      <dgm:t>
        <a:bodyPr/>
        <a:lstStyle/>
        <a:p>
          <a:endParaRPr lang="en-US"/>
        </a:p>
      </dgm:t>
    </dgm:pt>
    <dgm:pt modelId="{1012FD1E-6E28-4F39-B84B-F6CB186CC2CB}" type="sibTrans" cxnId="{2D7CF3CD-8097-491E-B99E-8E0609CC2481}">
      <dgm:prSet/>
      <dgm:spPr/>
      <dgm:t>
        <a:bodyPr/>
        <a:lstStyle/>
        <a:p>
          <a:endParaRPr lang="en-US"/>
        </a:p>
      </dgm:t>
    </dgm:pt>
    <dgm:pt modelId="{FC38408C-465D-46C9-BE35-440CF37B7166}" type="pres">
      <dgm:prSet presAssocID="{BDE2D153-0DB6-4677-B69D-6906B6E5815A}" presName="linear" presStyleCnt="0">
        <dgm:presLayoutVars>
          <dgm:animLvl val="lvl"/>
          <dgm:resizeHandles val="exact"/>
        </dgm:presLayoutVars>
      </dgm:prSet>
      <dgm:spPr/>
    </dgm:pt>
    <dgm:pt modelId="{1DF2969C-C8A8-4B20-9DAF-5D03A31E2BFE}" type="pres">
      <dgm:prSet presAssocID="{BF4C6841-CAC8-4CF8-ACF6-8FC08FE6DCFB}" presName="parentText" presStyleLbl="node1" presStyleIdx="0" presStyleCnt="3">
        <dgm:presLayoutVars>
          <dgm:chMax val="0"/>
          <dgm:bulletEnabled val="1"/>
        </dgm:presLayoutVars>
      </dgm:prSet>
      <dgm:spPr/>
    </dgm:pt>
    <dgm:pt modelId="{D9709A67-6AEA-41B6-9B61-98AECAF323E8}" type="pres">
      <dgm:prSet presAssocID="{0BD7208D-5B15-4D80-8F63-8DD65FFE4276}" presName="spacer" presStyleCnt="0"/>
      <dgm:spPr/>
    </dgm:pt>
    <dgm:pt modelId="{71CFF079-D3E6-470F-9390-241542639E18}" type="pres">
      <dgm:prSet presAssocID="{9001737F-66E6-4A56-B096-7270CC28E5C9}" presName="parentText" presStyleLbl="node1" presStyleIdx="1" presStyleCnt="3">
        <dgm:presLayoutVars>
          <dgm:chMax val="0"/>
          <dgm:bulletEnabled val="1"/>
        </dgm:presLayoutVars>
      </dgm:prSet>
      <dgm:spPr/>
    </dgm:pt>
    <dgm:pt modelId="{E2D58FF9-5D5E-42F0-B4BA-FF1164974051}" type="pres">
      <dgm:prSet presAssocID="{6D33AC03-D035-4951-A915-73619AC37321}" presName="spacer" presStyleCnt="0"/>
      <dgm:spPr/>
    </dgm:pt>
    <dgm:pt modelId="{3191A2C4-2DC1-462F-9027-07453A909F0E}" type="pres">
      <dgm:prSet presAssocID="{E56F63B3-F7EE-45FB-955A-DE83CAA2EF28}" presName="parentText" presStyleLbl="node1" presStyleIdx="2" presStyleCnt="3">
        <dgm:presLayoutVars>
          <dgm:chMax val="0"/>
          <dgm:bulletEnabled val="1"/>
        </dgm:presLayoutVars>
      </dgm:prSet>
      <dgm:spPr/>
    </dgm:pt>
  </dgm:ptLst>
  <dgm:cxnLst>
    <dgm:cxn modelId="{E8AC2315-0FD1-4093-ADBE-1C27A53E8D32}" type="presOf" srcId="{9001737F-66E6-4A56-B096-7270CC28E5C9}" destId="{71CFF079-D3E6-470F-9390-241542639E18}" srcOrd="0" destOrd="0" presId="urn:microsoft.com/office/officeart/2005/8/layout/vList2"/>
    <dgm:cxn modelId="{B7D64E60-A590-4D59-B361-0007EDBEA1F4}" type="presOf" srcId="{E56F63B3-F7EE-45FB-955A-DE83CAA2EF28}" destId="{3191A2C4-2DC1-462F-9027-07453A909F0E}" srcOrd="0" destOrd="0" presId="urn:microsoft.com/office/officeart/2005/8/layout/vList2"/>
    <dgm:cxn modelId="{916E8D7F-B33F-4EFA-9A06-2E2EDFF41CE3}" type="presOf" srcId="{BDE2D153-0DB6-4677-B69D-6906B6E5815A}" destId="{FC38408C-465D-46C9-BE35-440CF37B7166}" srcOrd="0" destOrd="0" presId="urn:microsoft.com/office/officeart/2005/8/layout/vList2"/>
    <dgm:cxn modelId="{DD809C9A-8196-4D21-ADA0-0DDF050D2A03}" srcId="{BDE2D153-0DB6-4677-B69D-6906B6E5815A}" destId="{9001737F-66E6-4A56-B096-7270CC28E5C9}" srcOrd="1" destOrd="0" parTransId="{90E7C1C4-B88C-459C-A13A-E95D01994660}" sibTransId="{6D33AC03-D035-4951-A915-73619AC37321}"/>
    <dgm:cxn modelId="{7F0B32B8-B740-48FE-995F-F4184E33FC74}" srcId="{BDE2D153-0DB6-4677-B69D-6906B6E5815A}" destId="{BF4C6841-CAC8-4CF8-ACF6-8FC08FE6DCFB}" srcOrd="0" destOrd="0" parTransId="{833E5C4C-E1B9-4307-9612-32940F8E413E}" sibTransId="{0BD7208D-5B15-4D80-8F63-8DD65FFE4276}"/>
    <dgm:cxn modelId="{2D7CF3CD-8097-491E-B99E-8E0609CC2481}" srcId="{BDE2D153-0DB6-4677-B69D-6906B6E5815A}" destId="{E56F63B3-F7EE-45FB-955A-DE83CAA2EF28}" srcOrd="2" destOrd="0" parTransId="{40EEB34E-8F80-4669-A576-BA4B712087DE}" sibTransId="{1012FD1E-6E28-4F39-B84B-F6CB186CC2CB}"/>
    <dgm:cxn modelId="{599F04F4-DDC6-4BA8-A6AB-D2A66BC83F3A}" type="presOf" srcId="{BF4C6841-CAC8-4CF8-ACF6-8FC08FE6DCFB}" destId="{1DF2969C-C8A8-4B20-9DAF-5D03A31E2BFE}" srcOrd="0" destOrd="0" presId="urn:microsoft.com/office/officeart/2005/8/layout/vList2"/>
    <dgm:cxn modelId="{05635780-FE62-4A4A-A722-E506B7B087C9}" type="presParOf" srcId="{FC38408C-465D-46C9-BE35-440CF37B7166}" destId="{1DF2969C-C8A8-4B20-9DAF-5D03A31E2BFE}" srcOrd="0" destOrd="0" presId="urn:microsoft.com/office/officeart/2005/8/layout/vList2"/>
    <dgm:cxn modelId="{4475CC32-F32A-4E81-8071-C4AE4EDF5528}" type="presParOf" srcId="{FC38408C-465D-46C9-BE35-440CF37B7166}" destId="{D9709A67-6AEA-41B6-9B61-98AECAF323E8}" srcOrd="1" destOrd="0" presId="urn:microsoft.com/office/officeart/2005/8/layout/vList2"/>
    <dgm:cxn modelId="{7A23DD73-620A-4C81-97E5-717C75208409}" type="presParOf" srcId="{FC38408C-465D-46C9-BE35-440CF37B7166}" destId="{71CFF079-D3E6-470F-9390-241542639E18}" srcOrd="2" destOrd="0" presId="urn:microsoft.com/office/officeart/2005/8/layout/vList2"/>
    <dgm:cxn modelId="{2A6E625E-41B1-42D1-8815-4646B258E13A}" type="presParOf" srcId="{FC38408C-465D-46C9-BE35-440CF37B7166}" destId="{E2D58FF9-5D5E-42F0-B4BA-FF1164974051}" srcOrd="3" destOrd="0" presId="urn:microsoft.com/office/officeart/2005/8/layout/vList2"/>
    <dgm:cxn modelId="{8AC04D15-7BB5-4B0A-AE36-FEB723B657BC}" type="presParOf" srcId="{FC38408C-465D-46C9-BE35-440CF37B7166}" destId="{3191A2C4-2DC1-462F-9027-07453A909F0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BEC113-40EB-4E28-B131-ED530A81A06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A231476-B960-48BD-BDCE-3748C0421EFC}">
      <dgm:prSet/>
      <dgm:spPr/>
      <dgm:t>
        <a:bodyPr/>
        <a:lstStyle/>
        <a:p>
          <a:r>
            <a:rPr lang="en-US" dirty="0"/>
            <a:t>Use the same name on passport.</a:t>
          </a:r>
        </a:p>
      </dgm:t>
    </dgm:pt>
    <dgm:pt modelId="{D9A3BF5C-F30E-4FAD-A1F2-2B8223E3DC8F}" type="parTrans" cxnId="{E3062AA0-CC7A-4CF6-A43E-3B5433550E3B}">
      <dgm:prSet/>
      <dgm:spPr/>
      <dgm:t>
        <a:bodyPr/>
        <a:lstStyle/>
        <a:p>
          <a:endParaRPr lang="en-US"/>
        </a:p>
      </dgm:t>
    </dgm:pt>
    <dgm:pt modelId="{A5E5B8D8-CEEF-4C72-B5E5-BFC1449804AD}" type="sibTrans" cxnId="{E3062AA0-CC7A-4CF6-A43E-3B5433550E3B}">
      <dgm:prSet/>
      <dgm:spPr/>
      <dgm:t>
        <a:bodyPr/>
        <a:lstStyle/>
        <a:p>
          <a:endParaRPr lang="en-US"/>
        </a:p>
      </dgm:t>
    </dgm:pt>
    <dgm:pt modelId="{805265BF-1BD6-4E8F-A056-1F195EDEBF4D}">
      <dgm:prSet/>
      <dgm:spPr/>
      <dgm:t>
        <a:bodyPr/>
        <a:lstStyle/>
        <a:p>
          <a:r>
            <a:rPr lang="en-US"/>
            <a:t>Do not use professional name if Foreign National goes by something different.</a:t>
          </a:r>
        </a:p>
      </dgm:t>
    </dgm:pt>
    <dgm:pt modelId="{697597C6-80B9-4EB3-A652-1A57981E65D7}" type="parTrans" cxnId="{7BA89BBC-B18E-40A1-8207-418FA82A8B82}">
      <dgm:prSet/>
      <dgm:spPr/>
      <dgm:t>
        <a:bodyPr/>
        <a:lstStyle/>
        <a:p>
          <a:endParaRPr lang="en-US"/>
        </a:p>
      </dgm:t>
    </dgm:pt>
    <dgm:pt modelId="{D0B515B6-C522-4B8D-9BAE-27E0329C7C33}" type="sibTrans" cxnId="{7BA89BBC-B18E-40A1-8207-418FA82A8B82}">
      <dgm:prSet/>
      <dgm:spPr/>
      <dgm:t>
        <a:bodyPr/>
        <a:lstStyle/>
        <a:p>
          <a:endParaRPr lang="en-US"/>
        </a:p>
      </dgm:t>
    </dgm:pt>
    <dgm:pt modelId="{F820D0BA-BA2B-407D-BAB4-8A94269A4921}">
      <dgm:prSet/>
      <dgm:spPr/>
      <dgm:t>
        <a:bodyPr/>
        <a:lstStyle/>
        <a:p>
          <a:r>
            <a:rPr lang="en-US"/>
            <a:t>The full name and location of Unit where the Foreign National will be conducting research.</a:t>
          </a:r>
        </a:p>
      </dgm:t>
    </dgm:pt>
    <dgm:pt modelId="{412FF221-65E8-4213-B977-5673F9D9C544}" type="parTrans" cxnId="{88899A17-D5BC-429C-BA21-E4FF0A019110}">
      <dgm:prSet/>
      <dgm:spPr/>
      <dgm:t>
        <a:bodyPr/>
        <a:lstStyle/>
        <a:p>
          <a:endParaRPr lang="en-US"/>
        </a:p>
      </dgm:t>
    </dgm:pt>
    <dgm:pt modelId="{7DA41EB5-C487-4E66-A33A-0D467B8E0795}" type="sibTrans" cxnId="{88899A17-D5BC-429C-BA21-E4FF0A019110}">
      <dgm:prSet/>
      <dgm:spPr/>
      <dgm:t>
        <a:bodyPr/>
        <a:lstStyle/>
        <a:p>
          <a:endParaRPr lang="en-US"/>
        </a:p>
      </dgm:t>
    </dgm:pt>
    <dgm:pt modelId="{3F120920-C0B6-49DF-BB33-9AC2887C8083}">
      <dgm:prSet/>
      <dgm:spPr/>
      <dgm:t>
        <a:bodyPr/>
        <a:lstStyle/>
        <a:p>
          <a:r>
            <a:rPr lang="en-US" dirty="0"/>
            <a:t>Country of Origin and Citizenship.</a:t>
          </a:r>
        </a:p>
      </dgm:t>
    </dgm:pt>
    <dgm:pt modelId="{07412120-CFD9-4C85-80AC-EB664096C3D5}" type="parTrans" cxnId="{90D8C89C-43C7-448C-B2A0-9E2AD644305B}">
      <dgm:prSet/>
      <dgm:spPr/>
      <dgm:t>
        <a:bodyPr/>
        <a:lstStyle/>
        <a:p>
          <a:endParaRPr lang="en-US"/>
        </a:p>
      </dgm:t>
    </dgm:pt>
    <dgm:pt modelId="{D084E00A-444C-4641-A019-DAAD526C8237}" type="sibTrans" cxnId="{90D8C89C-43C7-448C-B2A0-9E2AD644305B}">
      <dgm:prSet/>
      <dgm:spPr/>
      <dgm:t>
        <a:bodyPr/>
        <a:lstStyle/>
        <a:p>
          <a:endParaRPr lang="en-US"/>
        </a:p>
      </dgm:t>
    </dgm:pt>
    <dgm:pt modelId="{A77167A3-668B-4667-BD63-32AE8B658F0E}">
      <dgm:prSet/>
      <dgm:spPr/>
      <dgm:t>
        <a:bodyPr/>
        <a:lstStyle/>
        <a:p>
          <a:r>
            <a:rPr lang="en-US"/>
            <a:t>Anticipate dates to be in Unit.</a:t>
          </a:r>
        </a:p>
      </dgm:t>
    </dgm:pt>
    <dgm:pt modelId="{CFEAAF91-ADAD-4576-8742-34BA841973A8}" type="parTrans" cxnId="{8819A545-F2C0-450C-91FF-F533FE304A5A}">
      <dgm:prSet/>
      <dgm:spPr/>
      <dgm:t>
        <a:bodyPr/>
        <a:lstStyle/>
        <a:p>
          <a:endParaRPr lang="en-US"/>
        </a:p>
      </dgm:t>
    </dgm:pt>
    <dgm:pt modelId="{82D8984D-EB5F-4F0F-8EFC-A2BB41F75F2A}" type="sibTrans" cxnId="{8819A545-F2C0-450C-91FF-F533FE304A5A}">
      <dgm:prSet/>
      <dgm:spPr/>
      <dgm:t>
        <a:bodyPr/>
        <a:lstStyle/>
        <a:p>
          <a:endParaRPr lang="en-US"/>
        </a:p>
      </dgm:t>
    </dgm:pt>
    <dgm:pt modelId="{9BFC626A-1D39-46AC-81DE-DB5F3ABAD77D}">
      <dgm:prSet/>
      <dgm:spPr/>
      <dgm:t>
        <a:bodyPr/>
        <a:lstStyle/>
        <a:p>
          <a:r>
            <a:rPr lang="en-US"/>
            <a:t>Only one year at a time due to Name Trace needing to be conducted yearly and potential funding issues.</a:t>
          </a:r>
        </a:p>
      </dgm:t>
    </dgm:pt>
    <dgm:pt modelId="{F281197C-0D99-449D-9C97-D26734B99B2E}" type="parTrans" cxnId="{35E54359-C60C-4C6A-9BE2-500A7A1CAB93}">
      <dgm:prSet/>
      <dgm:spPr/>
      <dgm:t>
        <a:bodyPr/>
        <a:lstStyle/>
        <a:p>
          <a:endParaRPr lang="en-US"/>
        </a:p>
      </dgm:t>
    </dgm:pt>
    <dgm:pt modelId="{CD55B76F-B607-499D-BB8A-30BBEAEB3A49}" type="sibTrans" cxnId="{35E54359-C60C-4C6A-9BE2-500A7A1CAB93}">
      <dgm:prSet/>
      <dgm:spPr/>
      <dgm:t>
        <a:bodyPr/>
        <a:lstStyle/>
        <a:p>
          <a:endParaRPr lang="en-US"/>
        </a:p>
      </dgm:t>
    </dgm:pt>
    <dgm:pt modelId="{3DC83ADD-5970-4208-B4D0-D2B825D3168F}">
      <dgm:prSet/>
      <dgm:spPr/>
      <dgm:t>
        <a:bodyPr/>
        <a:lstStyle/>
        <a:p>
          <a:r>
            <a:rPr lang="en-US"/>
            <a:t>The Project Number, Name and Objectives the Foreign National will be working on</a:t>
          </a:r>
        </a:p>
      </dgm:t>
    </dgm:pt>
    <dgm:pt modelId="{A729C4BC-A94E-4848-B4F8-920124C4A50E}" type="parTrans" cxnId="{1C332E65-2E59-4578-93D9-72066C4CB55C}">
      <dgm:prSet/>
      <dgm:spPr/>
      <dgm:t>
        <a:bodyPr/>
        <a:lstStyle/>
        <a:p>
          <a:endParaRPr lang="en-US"/>
        </a:p>
      </dgm:t>
    </dgm:pt>
    <dgm:pt modelId="{EDB63F5B-97C2-4B18-BC20-5F4708134B61}" type="sibTrans" cxnId="{1C332E65-2E59-4578-93D9-72066C4CB55C}">
      <dgm:prSet/>
      <dgm:spPr/>
      <dgm:t>
        <a:bodyPr/>
        <a:lstStyle/>
        <a:p>
          <a:endParaRPr lang="en-US"/>
        </a:p>
      </dgm:t>
    </dgm:pt>
    <dgm:pt modelId="{25D88867-4943-495D-8A47-E1C58E640997}">
      <dgm:prSet/>
      <dgm:spPr/>
      <dgm:t>
        <a:bodyPr/>
        <a:lstStyle/>
        <a:p>
          <a:r>
            <a:rPr lang="en-US"/>
            <a:t>Agreement Number </a:t>
          </a:r>
        </a:p>
      </dgm:t>
    </dgm:pt>
    <dgm:pt modelId="{C9B9544F-8C89-4484-B9F0-CB967F0A1C8D}" type="parTrans" cxnId="{157E4A46-BCD1-4B1B-8388-F858F06A24C8}">
      <dgm:prSet/>
      <dgm:spPr/>
      <dgm:t>
        <a:bodyPr/>
        <a:lstStyle/>
        <a:p>
          <a:endParaRPr lang="en-US"/>
        </a:p>
      </dgm:t>
    </dgm:pt>
    <dgm:pt modelId="{DAD94854-BFF9-460F-A8BD-21130B87B8E4}" type="sibTrans" cxnId="{157E4A46-BCD1-4B1B-8388-F858F06A24C8}">
      <dgm:prSet/>
      <dgm:spPr/>
      <dgm:t>
        <a:bodyPr/>
        <a:lstStyle/>
        <a:p>
          <a:endParaRPr lang="en-US"/>
        </a:p>
      </dgm:t>
    </dgm:pt>
    <dgm:pt modelId="{C708AC0B-B980-4932-914F-A562B3FD300C}">
      <dgm:prSet/>
      <dgm:spPr/>
      <dgm:t>
        <a:bodyPr/>
        <a:lstStyle/>
        <a:p>
          <a:r>
            <a:rPr lang="en-US"/>
            <a:t>How ARS will benefit with Foreign National Conducting Research</a:t>
          </a:r>
        </a:p>
      </dgm:t>
    </dgm:pt>
    <dgm:pt modelId="{E3D73BB4-27F7-4A0E-AB0F-7042286BD8B9}" type="parTrans" cxnId="{81D938E1-C9A8-4E4F-9459-34DE3C41022D}">
      <dgm:prSet/>
      <dgm:spPr/>
      <dgm:t>
        <a:bodyPr/>
        <a:lstStyle/>
        <a:p>
          <a:endParaRPr lang="en-US"/>
        </a:p>
      </dgm:t>
    </dgm:pt>
    <dgm:pt modelId="{9BEA87BA-4DD2-4793-9A81-A5EF78EC57E8}" type="sibTrans" cxnId="{81D938E1-C9A8-4E4F-9459-34DE3C41022D}">
      <dgm:prSet/>
      <dgm:spPr/>
      <dgm:t>
        <a:bodyPr/>
        <a:lstStyle/>
        <a:p>
          <a:endParaRPr lang="en-US"/>
        </a:p>
      </dgm:t>
    </dgm:pt>
    <dgm:pt modelId="{67EF1056-6631-4A5D-8634-F24D66C9D15C}">
      <dgm:prSet/>
      <dgm:spPr/>
      <dgm:t>
        <a:bodyPr/>
        <a:lstStyle/>
        <a:p>
          <a:r>
            <a:rPr lang="en-US"/>
            <a:t>Signatures Needed</a:t>
          </a:r>
        </a:p>
      </dgm:t>
    </dgm:pt>
    <dgm:pt modelId="{A52017D1-794A-4425-A804-F30686455143}" type="parTrans" cxnId="{C1462F3D-3659-4880-8502-E65138BB733E}">
      <dgm:prSet/>
      <dgm:spPr/>
      <dgm:t>
        <a:bodyPr/>
        <a:lstStyle/>
        <a:p>
          <a:endParaRPr lang="en-US"/>
        </a:p>
      </dgm:t>
    </dgm:pt>
    <dgm:pt modelId="{01121A27-1141-45D9-8101-DA8E5F007A4E}" type="sibTrans" cxnId="{C1462F3D-3659-4880-8502-E65138BB733E}">
      <dgm:prSet/>
      <dgm:spPr/>
      <dgm:t>
        <a:bodyPr/>
        <a:lstStyle/>
        <a:p>
          <a:endParaRPr lang="en-US"/>
        </a:p>
      </dgm:t>
    </dgm:pt>
    <dgm:pt modelId="{D3E3B361-35B5-4553-B806-7A11786CA65A}">
      <dgm:prSet/>
      <dgm:spPr/>
      <dgm:t>
        <a:bodyPr/>
        <a:lstStyle/>
        <a:p>
          <a:r>
            <a:rPr lang="en-US"/>
            <a:t>Host Scientist</a:t>
          </a:r>
        </a:p>
      </dgm:t>
    </dgm:pt>
    <dgm:pt modelId="{7C7C37FD-109C-45D6-8054-704A50278F82}" type="parTrans" cxnId="{99D4B7BC-CB41-4389-AB46-1146FEDC2AFA}">
      <dgm:prSet/>
      <dgm:spPr/>
      <dgm:t>
        <a:bodyPr/>
        <a:lstStyle/>
        <a:p>
          <a:endParaRPr lang="en-US"/>
        </a:p>
      </dgm:t>
    </dgm:pt>
    <dgm:pt modelId="{69514FB4-EF60-44FA-B495-6EDBBB128CFD}" type="sibTrans" cxnId="{99D4B7BC-CB41-4389-AB46-1146FEDC2AFA}">
      <dgm:prSet/>
      <dgm:spPr/>
      <dgm:t>
        <a:bodyPr/>
        <a:lstStyle/>
        <a:p>
          <a:endParaRPr lang="en-US"/>
        </a:p>
      </dgm:t>
    </dgm:pt>
    <dgm:pt modelId="{47203442-E677-4190-8C89-F974033AEAA0}">
      <dgm:prSet/>
      <dgm:spPr/>
      <dgm:t>
        <a:bodyPr/>
        <a:lstStyle/>
        <a:p>
          <a:r>
            <a:rPr lang="en-US"/>
            <a:t>Research Leader</a:t>
          </a:r>
        </a:p>
      </dgm:t>
    </dgm:pt>
    <dgm:pt modelId="{449635D2-1BF8-4B1B-8F5B-0447D6A1327E}" type="parTrans" cxnId="{DAE7F71F-FDD8-4BC5-B1D2-AFEB23DF28FD}">
      <dgm:prSet/>
      <dgm:spPr/>
      <dgm:t>
        <a:bodyPr/>
        <a:lstStyle/>
        <a:p>
          <a:endParaRPr lang="en-US"/>
        </a:p>
      </dgm:t>
    </dgm:pt>
    <dgm:pt modelId="{6CF38FEA-C0C7-4953-83B2-9E8F6CF37765}" type="sibTrans" cxnId="{DAE7F71F-FDD8-4BC5-B1D2-AFEB23DF28FD}">
      <dgm:prSet/>
      <dgm:spPr/>
      <dgm:t>
        <a:bodyPr/>
        <a:lstStyle/>
        <a:p>
          <a:endParaRPr lang="en-US"/>
        </a:p>
      </dgm:t>
    </dgm:pt>
    <dgm:pt modelId="{64ADD0AC-D98E-4D8E-BF56-AC9341A19289}">
      <dgm:prSet/>
      <dgm:spPr/>
      <dgm:t>
        <a:bodyPr/>
        <a:lstStyle/>
        <a:p>
          <a:r>
            <a:rPr lang="en-US"/>
            <a:t>Center/Lab Director, if applicable or Administrative Officer</a:t>
          </a:r>
        </a:p>
      </dgm:t>
    </dgm:pt>
    <dgm:pt modelId="{8F813975-0484-4E03-8B9B-05FC2EA8703C}" type="parTrans" cxnId="{935834E2-2923-44C8-8934-08002727A792}">
      <dgm:prSet/>
      <dgm:spPr/>
      <dgm:t>
        <a:bodyPr/>
        <a:lstStyle/>
        <a:p>
          <a:endParaRPr lang="en-US"/>
        </a:p>
      </dgm:t>
    </dgm:pt>
    <dgm:pt modelId="{3B996E29-C2F9-42D8-803E-36BE0E4EC9CA}" type="sibTrans" cxnId="{935834E2-2923-44C8-8934-08002727A792}">
      <dgm:prSet/>
      <dgm:spPr/>
      <dgm:t>
        <a:bodyPr/>
        <a:lstStyle/>
        <a:p>
          <a:endParaRPr lang="en-US"/>
        </a:p>
      </dgm:t>
    </dgm:pt>
    <dgm:pt modelId="{BF6B31E2-80E3-4596-9A1D-FA987E5EAADC}">
      <dgm:prSet/>
      <dgm:spPr/>
      <dgm:t>
        <a:bodyPr/>
        <a:lstStyle/>
        <a:p>
          <a:r>
            <a:rPr lang="en-US"/>
            <a:t>Associate Area Director, Jay Johnson</a:t>
          </a:r>
        </a:p>
      </dgm:t>
    </dgm:pt>
    <dgm:pt modelId="{D1E6CA9F-E6D6-4CB6-800E-0673715137F6}" type="parTrans" cxnId="{B5A928CB-775D-4485-B059-CE317BFCFE3C}">
      <dgm:prSet/>
      <dgm:spPr/>
      <dgm:t>
        <a:bodyPr/>
        <a:lstStyle/>
        <a:p>
          <a:endParaRPr lang="en-US"/>
        </a:p>
      </dgm:t>
    </dgm:pt>
    <dgm:pt modelId="{17A138E3-C33B-476A-B580-A6C7D7D49C90}" type="sibTrans" cxnId="{B5A928CB-775D-4485-B059-CE317BFCFE3C}">
      <dgm:prSet/>
      <dgm:spPr/>
      <dgm:t>
        <a:bodyPr/>
        <a:lstStyle/>
        <a:p>
          <a:endParaRPr lang="en-US"/>
        </a:p>
      </dgm:t>
    </dgm:pt>
    <dgm:pt modelId="{0DCF6087-8D58-4027-A373-8A34409EE5D8}" type="pres">
      <dgm:prSet presAssocID="{1EBEC113-40EB-4E28-B131-ED530A81A060}" presName="diagram" presStyleCnt="0">
        <dgm:presLayoutVars>
          <dgm:dir/>
          <dgm:resizeHandles val="exact"/>
        </dgm:presLayoutVars>
      </dgm:prSet>
      <dgm:spPr/>
    </dgm:pt>
    <dgm:pt modelId="{F6FA8264-0E92-4955-922B-1B1FD545CC97}" type="pres">
      <dgm:prSet presAssocID="{FA231476-B960-48BD-BDCE-3748C0421EFC}" presName="node" presStyleLbl="node1" presStyleIdx="0" presStyleCnt="8">
        <dgm:presLayoutVars>
          <dgm:bulletEnabled val="1"/>
        </dgm:presLayoutVars>
      </dgm:prSet>
      <dgm:spPr/>
    </dgm:pt>
    <dgm:pt modelId="{D9741198-CB50-4CB2-83F3-3BA68D004679}" type="pres">
      <dgm:prSet presAssocID="{A5E5B8D8-CEEF-4C72-B5E5-BFC1449804AD}" presName="sibTrans" presStyleCnt="0"/>
      <dgm:spPr/>
    </dgm:pt>
    <dgm:pt modelId="{F23E9A52-6186-4975-ABD8-219AB94A93A8}" type="pres">
      <dgm:prSet presAssocID="{F820D0BA-BA2B-407D-BAB4-8A94269A4921}" presName="node" presStyleLbl="node1" presStyleIdx="1" presStyleCnt="8">
        <dgm:presLayoutVars>
          <dgm:bulletEnabled val="1"/>
        </dgm:presLayoutVars>
      </dgm:prSet>
      <dgm:spPr/>
    </dgm:pt>
    <dgm:pt modelId="{3CB60C67-7C57-43DB-96C7-79AC81A60787}" type="pres">
      <dgm:prSet presAssocID="{7DA41EB5-C487-4E66-A33A-0D467B8E0795}" presName="sibTrans" presStyleCnt="0"/>
      <dgm:spPr/>
    </dgm:pt>
    <dgm:pt modelId="{8212905A-6371-417D-9BFC-4D52B1345AC0}" type="pres">
      <dgm:prSet presAssocID="{3F120920-C0B6-49DF-BB33-9AC2887C8083}" presName="node" presStyleLbl="node1" presStyleIdx="2" presStyleCnt="8">
        <dgm:presLayoutVars>
          <dgm:bulletEnabled val="1"/>
        </dgm:presLayoutVars>
      </dgm:prSet>
      <dgm:spPr/>
    </dgm:pt>
    <dgm:pt modelId="{E6EAF6CF-2450-4F4F-A172-26F30D6AB036}" type="pres">
      <dgm:prSet presAssocID="{D084E00A-444C-4641-A019-DAAD526C8237}" presName="sibTrans" presStyleCnt="0"/>
      <dgm:spPr/>
    </dgm:pt>
    <dgm:pt modelId="{2693440A-7398-4C1E-9010-54160044C9F2}" type="pres">
      <dgm:prSet presAssocID="{A77167A3-668B-4667-BD63-32AE8B658F0E}" presName="node" presStyleLbl="node1" presStyleIdx="3" presStyleCnt="8">
        <dgm:presLayoutVars>
          <dgm:bulletEnabled val="1"/>
        </dgm:presLayoutVars>
      </dgm:prSet>
      <dgm:spPr/>
    </dgm:pt>
    <dgm:pt modelId="{1CA200D4-0EC4-4E1B-B4E1-C1EF6DC46436}" type="pres">
      <dgm:prSet presAssocID="{82D8984D-EB5F-4F0F-8EFC-A2BB41F75F2A}" presName="sibTrans" presStyleCnt="0"/>
      <dgm:spPr/>
    </dgm:pt>
    <dgm:pt modelId="{DBDAD740-6E6C-4C21-A3EB-BC9F90F94F55}" type="pres">
      <dgm:prSet presAssocID="{3DC83ADD-5970-4208-B4D0-D2B825D3168F}" presName="node" presStyleLbl="node1" presStyleIdx="4" presStyleCnt="8">
        <dgm:presLayoutVars>
          <dgm:bulletEnabled val="1"/>
        </dgm:presLayoutVars>
      </dgm:prSet>
      <dgm:spPr/>
    </dgm:pt>
    <dgm:pt modelId="{C6A1AD14-C576-4351-B17E-496F395C0874}" type="pres">
      <dgm:prSet presAssocID="{EDB63F5B-97C2-4B18-BC20-5F4708134B61}" presName="sibTrans" presStyleCnt="0"/>
      <dgm:spPr/>
    </dgm:pt>
    <dgm:pt modelId="{AAACAF65-1871-405B-B563-35C8832BBE25}" type="pres">
      <dgm:prSet presAssocID="{25D88867-4943-495D-8A47-E1C58E640997}" presName="node" presStyleLbl="node1" presStyleIdx="5" presStyleCnt="8">
        <dgm:presLayoutVars>
          <dgm:bulletEnabled val="1"/>
        </dgm:presLayoutVars>
      </dgm:prSet>
      <dgm:spPr/>
    </dgm:pt>
    <dgm:pt modelId="{6EB3BD90-2F94-44D3-8D75-920E91DD060F}" type="pres">
      <dgm:prSet presAssocID="{DAD94854-BFF9-460F-A8BD-21130B87B8E4}" presName="sibTrans" presStyleCnt="0"/>
      <dgm:spPr/>
    </dgm:pt>
    <dgm:pt modelId="{96EB11E4-0C31-48BA-BB54-9AFA7A0D55FA}" type="pres">
      <dgm:prSet presAssocID="{C708AC0B-B980-4932-914F-A562B3FD300C}" presName="node" presStyleLbl="node1" presStyleIdx="6" presStyleCnt="8">
        <dgm:presLayoutVars>
          <dgm:bulletEnabled val="1"/>
        </dgm:presLayoutVars>
      </dgm:prSet>
      <dgm:spPr/>
    </dgm:pt>
    <dgm:pt modelId="{6332CD56-77F9-4DCD-A392-EFB6A347C650}" type="pres">
      <dgm:prSet presAssocID="{9BEA87BA-4DD2-4793-9A81-A5EF78EC57E8}" presName="sibTrans" presStyleCnt="0"/>
      <dgm:spPr/>
    </dgm:pt>
    <dgm:pt modelId="{D5954663-A00F-43E5-B910-C2593370B431}" type="pres">
      <dgm:prSet presAssocID="{67EF1056-6631-4A5D-8634-F24D66C9D15C}" presName="node" presStyleLbl="node1" presStyleIdx="7" presStyleCnt="8">
        <dgm:presLayoutVars>
          <dgm:bulletEnabled val="1"/>
        </dgm:presLayoutVars>
      </dgm:prSet>
      <dgm:spPr/>
    </dgm:pt>
  </dgm:ptLst>
  <dgm:cxnLst>
    <dgm:cxn modelId="{6651E816-B02D-48B1-92F2-EA9AACFAC3CD}" type="presOf" srcId="{D3E3B361-35B5-4553-B806-7A11786CA65A}" destId="{D5954663-A00F-43E5-B910-C2593370B431}" srcOrd="0" destOrd="1" presId="urn:microsoft.com/office/officeart/2005/8/layout/default"/>
    <dgm:cxn modelId="{88899A17-D5BC-429C-BA21-E4FF0A019110}" srcId="{1EBEC113-40EB-4E28-B131-ED530A81A060}" destId="{F820D0BA-BA2B-407D-BAB4-8A94269A4921}" srcOrd="1" destOrd="0" parTransId="{412FF221-65E8-4213-B977-5673F9D9C544}" sibTransId="{7DA41EB5-C487-4E66-A33A-0D467B8E0795}"/>
    <dgm:cxn modelId="{DAE7F71F-FDD8-4BC5-B1D2-AFEB23DF28FD}" srcId="{67EF1056-6631-4A5D-8634-F24D66C9D15C}" destId="{47203442-E677-4190-8C89-F974033AEAA0}" srcOrd="1" destOrd="0" parTransId="{449635D2-1BF8-4B1B-8F5B-0447D6A1327E}" sibTransId="{6CF38FEA-C0C7-4953-83B2-9E8F6CF37765}"/>
    <dgm:cxn modelId="{EDAB592E-3C03-4D60-9CEC-6BA2A3C4ADCE}" type="presOf" srcId="{64ADD0AC-D98E-4D8E-BF56-AC9341A19289}" destId="{D5954663-A00F-43E5-B910-C2593370B431}" srcOrd="0" destOrd="3" presId="urn:microsoft.com/office/officeart/2005/8/layout/default"/>
    <dgm:cxn modelId="{C0E3E12F-8165-421E-958C-4B0F4360DDFD}" type="presOf" srcId="{3DC83ADD-5970-4208-B4D0-D2B825D3168F}" destId="{DBDAD740-6E6C-4C21-A3EB-BC9F90F94F55}" srcOrd="0" destOrd="0" presId="urn:microsoft.com/office/officeart/2005/8/layout/default"/>
    <dgm:cxn modelId="{617AC632-5EEE-4E10-B547-FD20BCACBA02}" type="presOf" srcId="{BF6B31E2-80E3-4596-9A1D-FA987E5EAADC}" destId="{D5954663-A00F-43E5-B910-C2593370B431}" srcOrd="0" destOrd="4" presId="urn:microsoft.com/office/officeart/2005/8/layout/default"/>
    <dgm:cxn modelId="{C1462F3D-3659-4880-8502-E65138BB733E}" srcId="{1EBEC113-40EB-4E28-B131-ED530A81A060}" destId="{67EF1056-6631-4A5D-8634-F24D66C9D15C}" srcOrd="7" destOrd="0" parTransId="{A52017D1-794A-4425-A804-F30686455143}" sibTransId="{01121A27-1141-45D9-8101-DA8E5F007A4E}"/>
    <dgm:cxn modelId="{B226A73E-3C5C-42C1-AC01-0ADF4CD7D546}" type="presOf" srcId="{805265BF-1BD6-4E8F-A056-1F195EDEBF4D}" destId="{F6FA8264-0E92-4955-922B-1B1FD545CC97}" srcOrd="0" destOrd="1" presId="urn:microsoft.com/office/officeart/2005/8/layout/default"/>
    <dgm:cxn modelId="{1C332E65-2E59-4578-93D9-72066C4CB55C}" srcId="{1EBEC113-40EB-4E28-B131-ED530A81A060}" destId="{3DC83ADD-5970-4208-B4D0-D2B825D3168F}" srcOrd="4" destOrd="0" parTransId="{A729C4BC-A94E-4848-B4F8-920124C4A50E}" sibTransId="{EDB63F5B-97C2-4B18-BC20-5F4708134B61}"/>
    <dgm:cxn modelId="{8819A545-F2C0-450C-91FF-F533FE304A5A}" srcId="{1EBEC113-40EB-4E28-B131-ED530A81A060}" destId="{A77167A3-668B-4667-BD63-32AE8B658F0E}" srcOrd="3" destOrd="0" parTransId="{CFEAAF91-ADAD-4576-8742-34BA841973A8}" sibTransId="{82D8984D-EB5F-4F0F-8EFC-A2BB41F75F2A}"/>
    <dgm:cxn modelId="{157E4A46-BCD1-4B1B-8388-F858F06A24C8}" srcId="{1EBEC113-40EB-4E28-B131-ED530A81A060}" destId="{25D88867-4943-495D-8A47-E1C58E640997}" srcOrd="5" destOrd="0" parTransId="{C9B9544F-8C89-4484-B9F0-CB967F0A1C8D}" sibTransId="{DAD94854-BFF9-460F-A8BD-21130B87B8E4}"/>
    <dgm:cxn modelId="{2A8AD547-96B4-4233-A4B0-BC128A902589}" type="presOf" srcId="{3F120920-C0B6-49DF-BB33-9AC2887C8083}" destId="{8212905A-6371-417D-9BFC-4D52B1345AC0}" srcOrd="0" destOrd="0" presId="urn:microsoft.com/office/officeart/2005/8/layout/default"/>
    <dgm:cxn modelId="{35E54359-C60C-4C6A-9BE2-500A7A1CAB93}" srcId="{A77167A3-668B-4667-BD63-32AE8B658F0E}" destId="{9BFC626A-1D39-46AC-81DE-DB5F3ABAD77D}" srcOrd="0" destOrd="0" parTransId="{F281197C-0D99-449D-9C97-D26734B99B2E}" sibTransId="{CD55B76F-B607-499D-BB8A-30BBEAEB3A49}"/>
    <dgm:cxn modelId="{7BBAC192-2023-4C35-85D3-E66634B8D248}" type="presOf" srcId="{A77167A3-668B-4667-BD63-32AE8B658F0E}" destId="{2693440A-7398-4C1E-9010-54160044C9F2}" srcOrd="0" destOrd="0" presId="urn:microsoft.com/office/officeart/2005/8/layout/default"/>
    <dgm:cxn modelId="{305A8697-2918-4897-92F8-45CE7893CF9D}" type="presOf" srcId="{C708AC0B-B980-4932-914F-A562B3FD300C}" destId="{96EB11E4-0C31-48BA-BB54-9AFA7A0D55FA}" srcOrd="0" destOrd="0" presId="urn:microsoft.com/office/officeart/2005/8/layout/default"/>
    <dgm:cxn modelId="{90D8C89C-43C7-448C-B2A0-9E2AD644305B}" srcId="{1EBEC113-40EB-4E28-B131-ED530A81A060}" destId="{3F120920-C0B6-49DF-BB33-9AC2887C8083}" srcOrd="2" destOrd="0" parTransId="{07412120-CFD9-4C85-80AC-EB664096C3D5}" sibTransId="{D084E00A-444C-4641-A019-DAAD526C8237}"/>
    <dgm:cxn modelId="{5FB7D59F-6A56-4BB1-88BF-16071CC7F35A}" type="presOf" srcId="{FA231476-B960-48BD-BDCE-3748C0421EFC}" destId="{F6FA8264-0E92-4955-922B-1B1FD545CC97}" srcOrd="0" destOrd="0" presId="urn:microsoft.com/office/officeart/2005/8/layout/default"/>
    <dgm:cxn modelId="{E3062AA0-CC7A-4CF6-A43E-3B5433550E3B}" srcId="{1EBEC113-40EB-4E28-B131-ED530A81A060}" destId="{FA231476-B960-48BD-BDCE-3748C0421EFC}" srcOrd="0" destOrd="0" parTransId="{D9A3BF5C-F30E-4FAD-A1F2-2B8223E3DC8F}" sibTransId="{A5E5B8D8-CEEF-4C72-B5E5-BFC1449804AD}"/>
    <dgm:cxn modelId="{87FF1AAB-1A6E-482B-8C77-2A34A5F80B04}" type="presOf" srcId="{9BFC626A-1D39-46AC-81DE-DB5F3ABAD77D}" destId="{2693440A-7398-4C1E-9010-54160044C9F2}" srcOrd="0" destOrd="1" presId="urn:microsoft.com/office/officeart/2005/8/layout/default"/>
    <dgm:cxn modelId="{53096DBA-3D56-44B2-9C99-574C68A8A78D}" type="presOf" srcId="{67EF1056-6631-4A5D-8634-F24D66C9D15C}" destId="{D5954663-A00F-43E5-B910-C2593370B431}" srcOrd="0" destOrd="0" presId="urn:microsoft.com/office/officeart/2005/8/layout/default"/>
    <dgm:cxn modelId="{7BA89BBC-B18E-40A1-8207-418FA82A8B82}" srcId="{FA231476-B960-48BD-BDCE-3748C0421EFC}" destId="{805265BF-1BD6-4E8F-A056-1F195EDEBF4D}" srcOrd="0" destOrd="0" parTransId="{697597C6-80B9-4EB3-A652-1A57981E65D7}" sibTransId="{D0B515B6-C522-4B8D-9BAE-27E0329C7C33}"/>
    <dgm:cxn modelId="{99D4B7BC-CB41-4389-AB46-1146FEDC2AFA}" srcId="{67EF1056-6631-4A5D-8634-F24D66C9D15C}" destId="{D3E3B361-35B5-4553-B806-7A11786CA65A}" srcOrd="0" destOrd="0" parTransId="{7C7C37FD-109C-45D6-8054-704A50278F82}" sibTransId="{69514FB4-EF60-44FA-B495-6EDBBB128CFD}"/>
    <dgm:cxn modelId="{C9D9E6BE-2E4E-4D75-95EF-FD2AE02E6DA6}" type="presOf" srcId="{25D88867-4943-495D-8A47-E1C58E640997}" destId="{AAACAF65-1871-405B-B563-35C8832BBE25}" srcOrd="0" destOrd="0" presId="urn:microsoft.com/office/officeart/2005/8/layout/default"/>
    <dgm:cxn modelId="{B5A928CB-775D-4485-B059-CE317BFCFE3C}" srcId="{67EF1056-6631-4A5D-8634-F24D66C9D15C}" destId="{BF6B31E2-80E3-4596-9A1D-FA987E5EAADC}" srcOrd="3" destOrd="0" parTransId="{D1E6CA9F-E6D6-4CB6-800E-0673715137F6}" sibTransId="{17A138E3-C33B-476A-B580-A6C7D7D49C90}"/>
    <dgm:cxn modelId="{D12180D8-ACE9-4616-BCEA-BFF3AD1ED1FC}" type="presOf" srcId="{1EBEC113-40EB-4E28-B131-ED530A81A060}" destId="{0DCF6087-8D58-4027-A373-8A34409EE5D8}" srcOrd="0" destOrd="0" presId="urn:microsoft.com/office/officeart/2005/8/layout/default"/>
    <dgm:cxn modelId="{81D938E1-C9A8-4E4F-9459-34DE3C41022D}" srcId="{1EBEC113-40EB-4E28-B131-ED530A81A060}" destId="{C708AC0B-B980-4932-914F-A562B3FD300C}" srcOrd="6" destOrd="0" parTransId="{E3D73BB4-27F7-4A0E-AB0F-7042286BD8B9}" sibTransId="{9BEA87BA-4DD2-4793-9A81-A5EF78EC57E8}"/>
    <dgm:cxn modelId="{935834E2-2923-44C8-8934-08002727A792}" srcId="{67EF1056-6631-4A5D-8634-F24D66C9D15C}" destId="{64ADD0AC-D98E-4D8E-BF56-AC9341A19289}" srcOrd="2" destOrd="0" parTransId="{8F813975-0484-4E03-8B9B-05FC2EA8703C}" sibTransId="{3B996E29-C2F9-42D8-803E-36BE0E4EC9CA}"/>
    <dgm:cxn modelId="{D426A9F4-4F5F-4E0B-97AF-1363C9F9DF33}" type="presOf" srcId="{F820D0BA-BA2B-407D-BAB4-8A94269A4921}" destId="{F23E9A52-6186-4975-ABD8-219AB94A93A8}" srcOrd="0" destOrd="0" presId="urn:microsoft.com/office/officeart/2005/8/layout/default"/>
    <dgm:cxn modelId="{5B369BF8-90EB-4CA4-AD5A-2E191BE321F7}" type="presOf" srcId="{47203442-E677-4190-8C89-F974033AEAA0}" destId="{D5954663-A00F-43E5-B910-C2593370B431}" srcOrd="0" destOrd="2" presId="urn:microsoft.com/office/officeart/2005/8/layout/default"/>
    <dgm:cxn modelId="{23E8D8D8-47EF-459F-8037-E5048EAF4C1C}" type="presParOf" srcId="{0DCF6087-8D58-4027-A373-8A34409EE5D8}" destId="{F6FA8264-0E92-4955-922B-1B1FD545CC97}" srcOrd="0" destOrd="0" presId="urn:microsoft.com/office/officeart/2005/8/layout/default"/>
    <dgm:cxn modelId="{87EDEC2C-F9EF-4A80-B70D-4934AA21E5CE}" type="presParOf" srcId="{0DCF6087-8D58-4027-A373-8A34409EE5D8}" destId="{D9741198-CB50-4CB2-83F3-3BA68D004679}" srcOrd="1" destOrd="0" presId="urn:microsoft.com/office/officeart/2005/8/layout/default"/>
    <dgm:cxn modelId="{770C0403-1B1D-48D8-8686-3572BD7C7399}" type="presParOf" srcId="{0DCF6087-8D58-4027-A373-8A34409EE5D8}" destId="{F23E9A52-6186-4975-ABD8-219AB94A93A8}" srcOrd="2" destOrd="0" presId="urn:microsoft.com/office/officeart/2005/8/layout/default"/>
    <dgm:cxn modelId="{CB70547B-2775-44EE-992E-F79E236E49E3}" type="presParOf" srcId="{0DCF6087-8D58-4027-A373-8A34409EE5D8}" destId="{3CB60C67-7C57-43DB-96C7-79AC81A60787}" srcOrd="3" destOrd="0" presId="urn:microsoft.com/office/officeart/2005/8/layout/default"/>
    <dgm:cxn modelId="{D53A6EF8-970E-472B-BE47-4BA072B808C6}" type="presParOf" srcId="{0DCF6087-8D58-4027-A373-8A34409EE5D8}" destId="{8212905A-6371-417D-9BFC-4D52B1345AC0}" srcOrd="4" destOrd="0" presId="urn:microsoft.com/office/officeart/2005/8/layout/default"/>
    <dgm:cxn modelId="{142ED318-82A7-44BD-83DB-4E6A46F8CCCE}" type="presParOf" srcId="{0DCF6087-8D58-4027-A373-8A34409EE5D8}" destId="{E6EAF6CF-2450-4F4F-A172-26F30D6AB036}" srcOrd="5" destOrd="0" presId="urn:microsoft.com/office/officeart/2005/8/layout/default"/>
    <dgm:cxn modelId="{23CBFB8F-604E-4C2E-BBDB-B575BA861771}" type="presParOf" srcId="{0DCF6087-8D58-4027-A373-8A34409EE5D8}" destId="{2693440A-7398-4C1E-9010-54160044C9F2}" srcOrd="6" destOrd="0" presId="urn:microsoft.com/office/officeart/2005/8/layout/default"/>
    <dgm:cxn modelId="{42381FB1-3220-4DEC-94DA-5F154D7685F7}" type="presParOf" srcId="{0DCF6087-8D58-4027-A373-8A34409EE5D8}" destId="{1CA200D4-0EC4-4E1B-B4E1-C1EF6DC46436}" srcOrd="7" destOrd="0" presId="urn:microsoft.com/office/officeart/2005/8/layout/default"/>
    <dgm:cxn modelId="{0437AE93-7ABE-499A-88AA-661A447CB7D5}" type="presParOf" srcId="{0DCF6087-8D58-4027-A373-8A34409EE5D8}" destId="{DBDAD740-6E6C-4C21-A3EB-BC9F90F94F55}" srcOrd="8" destOrd="0" presId="urn:microsoft.com/office/officeart/2005/8/layout/default"/>
    <dgm:cxn modelId="{4923E4A1-C55C-477D-A1B3-D1169B8740C2}" type="presParOf" srcId="{0DCF6087-8D58-4027-A373-8A34409EE5D8}" destId="{C6A1AD14-C576-4351-B17E-496F395C0874}" srcOrd="9" destOrd="0" presId="urn:microsoft.com/office/officeart/2005/8/layout/default"/>
    <dgm:cxn modelId="{029B5EA1-40B2-4DED-8801-BDE8DAF95DCE}" type="presParOf" srcId="{0DCF6087-8D58-4027-A373-8A34409EE5D8}" destId="{AAACAF65-1871-405B-B563-35C8832BBE25}" srcOrd="10" destOrd="0" presId="urn:microsoft.com/office/officeart/2005/8/layout/default"/>
    <dgm:cxn modelId="{CCE4A1B4-6DEB-4D2D-9421-CBA441E1FAED}" type="presParOf" srcId="{0DCF6087-8D58-4027-A373-8A34409EE5D8}" destId="{6EB3BD90-2F94-44D3-8D75-920E91DD060F}" srcOrd="11" destOrd="0" presId="urn:microsoft.com/office/officeart/2005/8/layout/default"/>
    <dgm:cxn modelId="{18593984-1468-4459-9934-5B4445EBFCE1}" type="presParOf" srcId="{0DCF6087-8D58-4027-A373-8A34409EE5D8}" destId="{96EB11E4-0C31-48BA-BB54-9AFA7A0D55FA}" srcOrd="12" destOrd="0" presId="urn:microsoft.com/office/officeart/2005/8/layout/default"/>
    <dgm:cxn modelId="{343B0325-057E-4938-88B0-85940FBCA101}" type="presParOf" srcId="{0DCF6087-8D58-4027-A373-8A34409EE5D8}" destId="{6332CD56-77F9-4DCD-A392-EFB6A347C650}" srcOrd="13" destOrd="0" presId="urn:microsoft.com/office/officeart/2005/8/layout/default"/>
    <dgm:cxn modelId="{965B22FD-4C66-43A9-8C1A-CA2F65A5B87A}" type="presParOf" srcId="{0DCF6087-8D58-4027-A373-8A34409EE5D8}" destId="{D5954663-A00F-43E5-B910-C2593370B43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E60D9-B9B4-4464-999F-3AF376F32D8C}">
      <dsp:nvSpPr>
        <dsp:cNvPr id="0" name=""/>
        <dsp:cNvSpPr/>
      </dsp:nvSpPr>
      <dsp:spPr>
        <a:xfrm>
          <a:off x="2926080" y="1674"/>
          <a:ext cx="3291840" cy="7320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215s and memos were being sent for signature before names traces began.</a:t>
          </a:r>
        </a:p>
      </dsp:txBody>
      <dsp:txXfrm>
        <a:off x="2961816" y="37410"/>
        <a:ext cx="3220368" cy="660576"/>
      </dsp:txXfrm>
    </dsp:sp>
    <dsp:sp modelId="{7D499A43-D373-4A6E-BF7B-3B22310C9C75}">
      <dsp:nvSpPr>
        <dsp:cNvPr id="0" name=""/>
        <dsp:cNvSpPr/>
      </dsp:nvSpPr>
      <dsp:spPr>
        <a:xfrm>
          <a:off x="2926080" y="770325"/>
          <a:ext cx="3291840" cy="73204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Name trace was completed.</a:t>
          </a:r>
        </a:p>
      </dsp:txBody>
      <dsp:txXfrm>
        <a:off x="2961816" y="806061"/>
        <a:ext cx="3220368" cy="660576"/>
      </dsp:txXfrm>
    </dsp:sp>
    <dsp:sp modelId="{65937ABB-A5E1-42E5-8F36-9E3287994700}">
      <dsp:nvSpPr>
        <dsp:cNvPr id="0" name=""/>
        <dsp:cNvSpPr/>
      </dsp:nvSpPr>
      <dsp:spPr>
        <a:xfrm>
          <a:off x="2926080" y="1538975"/>
          <a:ext cx="3291840" cy="73204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215s would need to be completed again, post name trace.</a:t>
          </a:r>
        </a:p>
      </dsp:txBody>
      <dsp:txXfrm>
        <a:off x="2961816" y="1574711"/>
        <a:ext cx="3220368" cy="660576"/>
      </dsp:txXfrm>
    </dsp:sp>
    <dsp:sp modelId="{0ECBE35A-9266-4CC8-9140-D580C8652BCA}">
      <dsp:nvSpPr>
        <dsp:cNvPr id="0" name=""/>
        <dsp:cNvSpPr/>
      </dsp:nvSpPr>
      <dsp:spPr>
        <a:xfrm>
          <a:off x="2926080" y="2307626"/>
          <a:ext cx="3291840" cy="73204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215s and memos were sent back to unit.</a:t>
          </a:r>
        </a:p>
      </dsp:txBody>
      <dsp:txXfrm>
        <a:off x="2961816" y="2343362"/>
        <a:ext cx="3220368" cy="660576"/>
      </dsp:txXfrm>
    </dsp:sp>
    <dsp:sp modelId="{93D0D79A-E648-4684-AE4C-739A21386996}">
      <dsp:nvSpPr>
        <dsp:cNvPr id="0" name=""/>
        <dsp:cNvSpPr/>
      </dsp:nvSpPr>
      <dsp:spPr>
        <a:xfrm>
          <a:off x="2926080" y="3076277"/>
          <a:ext cx="3291840" cy="7320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215s and memos were not being housed correctly.</a:t>
          </a:r>
        </a:p>
      </dsp:txBody>
      <dsp:txXfrm>
        <a:off x="2961816" y="3112013"/>
        <a:ext cx="3220368" cy="660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E60D9-B9B4-4464-999F-3AF376F32D8C}">
      <dsp:nvSpPr>
        <dsp:cNvPr id="0" name=""/>
        <dsp:cNvSpPr/>
      </dsp:nvSpPr>
      <dsp:spPr>
        <a:xfrm>
          <a:off x="2926080" y="1674"/>
          <a:ext cx="3291840" cy="7320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Name trace to be submitted through the AFM Customer Service Portal</a:t>
          </a:r>
        </a:p>
      </dsp:txBody>
      <dsp:txXfrm>
        <a:off x="2961816" y="37410"/>
        <a:ext cx="3220368" cy="660576"/>
      </dsp:txXfrm>
    </dsp:sp>
    <dsp:sp modelId="{81574148-F705-46DE-86EA-764192B95B75}">
      <dsp:nvSpPr>
        <dsp:cNvPr id="0" name=""/>
        <dsp:cNvSpPr/>
      </dsp:nvSpPr>
      <dsp:spPr>
        <a:xfrm>
          <a:off x="2926080" y="770325"/>
          <a:ext cx="3291840" cy="73204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AFTER </a:t>
          </a:r>
          <a:r>
            <a:rPr lang="en-US" sz="1100" b="0" kern="1200" dirty="0"/>
            <a:t>name trace is completed, 215s and memos to be sent to the area office after all signatures obtained.</a:t>
          </a:r>
          <a:endParaRPr lang="en-US" sz="1100" b="1" kern="1200" dirty="0"/>
        </a:p>
      </dsp:txBody>
      <dsp:txXfrm>
        <a:off x="2961816" y="806061"/>
        <a:ext cx="3220368" cy="660576"/>
      </dsp:txXfrm>
    </dsp:sp>
    <dsp:sp modelId="{65937ABB-A5E1-42E5-8F36-9E3287994700}">
      <dsp:nvSpPr>
        <dsp:cNvPr id="0" name=""/>
        <dsp:cNvSpPr/>
      </dsp:nvSpPr>
      <dsp:spPr>
        <a:xfrm>
          <a:off x="2926080" y="1538975"/>
          <a:ext cx="3291840" cy="73204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Technology Transfer Coordinator, Renee Wagner, will review any information and may ask for corrections</a:t>
          </a:r>
        </a:p>
      </dsp:txBody>
      <dsp:txXfrm>
        <a:off x="2961816" y="1574711"/>
        <a:ext cx="3220368" cy="660576"/>
      </dsp:txXfrm>
    </dsp:sp>
    <dsp:sp modelId="{0ECBE35A-9266-4CC8-9140-D580C8652BCA}">
      <dsp:nvSpPr>
        <dsp:cNvPr id="0" name=""/>
        <dsp:cNvSpPr/>
      </dsp:nvSpPr>
      <dsp:spPr>
        <a:xfrm>
          <a:off x="2926080" y="2307626"/>
          <a:ext cx="3291840" cy="73204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After approval from Technology Transfer Coordinator, will go to Associate Area Director, Jay Johnson, for final approval</a:t>
          </a:r>
        </a:p>
      </dsp:txBody>
      <dsp:txXfrm>
        <a:off x="2961816" y="2343362"/>
        <a:ext cx="3220368" cy="660576"/>
      </dsp:txXfrm>
    </dsp:sp>
    <dsp:sp modelId="{93D0D79A-E648-4684-AE4C-739A21386996}">
      <dsp:nvSpPr>
        <dsp:cNvPr id="0" name=""/>
        <dsp:cNvSpPr/>
      </dsp:nvSpPr>
      <dsp:spPr>
        <a:xfrm>
          <a:off x="2926080" y="3076277"/>
          <a:ext cx="3291840" cy="7320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Once 215s and memos are returned to location, they must be uploaded back onto the original name trace ticket (unprotected by password)</a:t>
          </a:r>
        </a:p>
      </dsp:txBody>
      <dsp:txXfrm>
        <a:off x="2961816" y="3112013"/>
        <a:ext cx="3220368" cy="660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F4099-9E10-425C-9AC4-8961EB7741AF}">
      <dsp:nvSpPr>
        <dsp:cNvPr id="0" name=""/>
        <dsp:cNvSpPr/>
      </dsp:nvSpPr>
      <dsp:spPr>
        <a:xfrm>
          <a:off x="0" y="106753"/>
          <a:ext cx="5980170" cy="4369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May be visiting ARS or one of the ARS’s client agencies.</a:t>
          </a:r>
        </a:p>
      </dsp:txBody>
      <dsp:txXfrm>
        <a:off x="21331" y="128084"/>
        <a:ext cx="5937508" cy="394314"/>
      </dsp:txXfrm>
    </dsp:sp>
    <dsp:sp modelId="{ABD8E22C-5124-445E-ABB7-B6CC4F8A05C5}">
      <dsp:nvSpPr>
        <dsp:cNvPr id="0" name=""/>
        <dsp:cNvSpPr/>
      </dsp:nvSpPr>
      <dsp:spPr>
        <a:xfrm>
          <a:off x="0" y="575409"/>
          <a:ext cx="5980170" cy="436976"/>
        </a:xfrm>
        <a:prstGeom prst="roundRect">
          <a:avLst/>
        </a:prstGeom>
        <a:solidFill>
          <a:schemeClr val="accent2">
            <a:hueOff val="-390336"/>
            <a:satOff val="5470"/>
            <a:lumOff val="-1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May be visitors, contractors, students, volunteers, collaborators or federal employees.</a:t>
          </a:r>
        </a:p>
      </dsp:txBody>
      <dsp:txXfrm>
        <a:off x="21331" y="596740"/>
        <a:ext cx="5937508" cy="394314"/>
      </dsp:txXfrm>
    </dsp:sp>
    <dsp:sp modelId="{047014C8-6C48-4751-BAFC-62A5C387E7BA}">
      <dsp:nvSpPr>
        <dsp:cNvPr id="0" name=""/>
        <dsp:cNvSpPr/>
      </dsp:nvSpPr>
      <dsp:spPr>
        <a:xfrm>
          <a:off x="0" y="1044066"/>
          <a:ext cx="5980170" cy="436976"/>
        </a:xfrm>
        <a:prstGeom prst="roundRect">
          <a:avLst/>
        </a:prstGeom>
        <a:solidFill>
          <a:schemeClr val="accent2">
            <a:hueOff val="-780672"/>
            <a:satOff val="10940"/>
            <a:lumOff val="-3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May be short-term or long-term foreign visitors.</a:t>
          </a:r>
        </a:p>
      </dsp:txBody>
      <dsp:txXfrm>
        <a:off x="21331" y="1065397"/>
        <a:ext cx="5937508" cy="394314"/>
      </dsp:txXfrm>
    </dsp:sp>
    <dsp:sp modelId="{67AFE6DA-8297-4083-BFF9-AD3296562215}">
      <dsp:nvSpPr>
        <dsp:cNvPr id="0" name=""/>
        <dsp:cNvSpPr/>
      </dsp:nvSpPr>
      <dsp:spPr>
        <a:xfrm>
          <a:off x="0" y="1512723"/>
          <a:ext cx="5980170" cy="436976"/>
        </a:xfrm>
        <a:prstGeom prst="roundRect">
          <a:avLst/>
        </a:prstGeom>
        <a:solidFill>
          <a:schemeClr val="accent2">
            <a:hueOff val="-1171008"/>
            <a:satOff val="16410"/>
            <a:lumOff val="-4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May have escorted or unescorted access to facilities.</a:t>
          </a:r>
        </a:p>
      </dsp:txBody>
      <dsp:txXfrm>
        <a:off x="21331" y="1534054"/>
        <a:ext cx="5937508" cy="394314"/>
      </dsp:txXfrm>
    </dsp:sp>
    <dsp:sp modelId="{F4E41B6B-CCB3-4898-95E7-650D32A5A9D9}">
      <dsp:nvSpPr>
        <dsp:cNvPr id="0" name=""/>
        <dsp:cNvSpPr/>
      </dsp:nvSpPr>
      <dsp:spPr>
        <a:xfrm>
          <a:off x="0" y="1981379"/>
          <a:ext cx="5980170" cy="436976"/>
        </a:xfrm>
        <a:prstGeom prst="roundRect">
          <a:avLst/>
        </a:prstGeom>
        <a:solidFill>
          <a:schemeClr val="accent2">
            <a:hueOff val="-1561344"/>
            <a:satOff val="21880"/>
            <a:lumOff val="-6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May or may not have system access.</a:t>
          </a:r>
        </a:p>
      </dsp:txBody>
      <dsp:txXfrm>
        <a:off x="21331" y="2002710"/>
        <a:ext cx="5937508" cy="394314"/>
      </dsp:txXfrm>
    </dsp:sp>
    <dsp:sp modelId="{740F564F-E741-4ED6-8076-EA7C7039BA33}">
      <dsp:nvSpPr>
        <dsp:cNvPr id="0" name=""/>
        <dsp:cNvSpPr/>
      </dsp:nvSpPr>
      <dsp:spPr>
        <a:xfrm>
          <a:off x="0" y="2450036"/>
          <a:ext cx="5980170" cy="436976"/>
        </a:xfrm>
        <a:prstGeom prst="roundRect">
          <a:avLst/>
        </a:prstGeom>
        <a:solidFill>
          <a:schemeClr val="accent2">
            <a:hueOff val="-1951680"/>
            <a:satOff val="27350"/>
            <a:lumOff val="-7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May or may not be sponsored by ARS or client agencies.</a:t>
          </a:r>
        </a:p>
      </dsp:txBody>
      <dsp:txXfrm>
        <a:off x="21331" y="2471367"/>
        <a:ext cx="5937508" cy="394314"/>
      </dsp:txXfrm>
    </dsp:sp>
    <dsp:sp modelId="{BF5E1A3B-B6ED-49A0-B18B-F235075D8CD2}">
      <dsp:nvSpPr>
        <dsp:cNvPr id="0" name=""/>
        <dsp:cNvSpPr/>
      </dsp:nvSpPr>
      <dsp:spPr>
        <a:xfrm>
          <a:off x="0" y="2918693"/>
          <a:ext cx="5980170" cy="436976"/>
        </a:xfrm>
        <a:prstGeom prst="roundRect">
          <a:avLst/>
        </a:prstGeom>
        <a:solidFill>
          <a:schemeClr val="accent2">
            <a:hueOff val="-2342017"/>
            <a:satOff val="32820"/>
            <a:lumOff val="-9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May or may not require assistance acquiring a visa.</a:t>
          </a:r>
        </a:p>
      </dsp:txBody>
      <dsp:txXfrm>
        <a:off x="21331" y="2940024"/>
        <a:ext cx="5937508" cy="394314"/>
      </dsp:txXfrm>
    </dsp:sp>
    <dsp:sp modelId="{A7E7B9C9-4360-4132-9BFC-18D67E817797}">
      <dsp:nvSpPr>
        <dsp:cNvPr id="0" name=""/>
        <dsp:cNvSpPr/>
      </dsp:nvSpPr>
      <dsp:spPr>
        <a:xfrm>
          <a:off x="0" y="3387350"/>
          <a:ext cx="5980170" cy="436976"/>
        </a:xfrm>
        <a:prstGeom prst="roundRect">
          <a:avLst/>
        </a:prstGeom>
        <a:solidFill>
          <a:schemeClr val="accent2">
            <a:hueOff val="-2732353"/>
            <a:satOff val="38290"/>
            <a:lumOff val="-11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Includes legal all permanent residents (green card holders) regardless of residency status.</a:t>
          </a:r>
        </a:p>
      </dsp:txBody>
      <dsp:txXfrm>
        <a:off x="21331" y="3408681"/>
        <a:ext cx="5937508" cy="394314"/>
      </dsp:txXfrm>
    </dsp:sp>
    <dsp:sp modelId="{7A9A7F69-4D0A-48AF-BA91-EA83C1AB2439}">
      <dsp:nvSpPr>
        <dsp:cNvPr id="0" name=""/>
        <dsp:cNvSpPr/>
      </dsp:nvSpPr>
      <dsp:spPr>
        <a:xfrm>
          <a:off x="0" y="3856006"/>
          <a:ext cx="5980170" cy="436976"/>
        </a:xfrm>
        <a:prstGeom prst="roundRect">
          <a:avLst/>
        </a:prstGeom>
        <a:solidFill>
          <a:schemeClr val="accent2">
            <a:hueOff val="-3122689"/>
            <a:satOff val="43760"/>
            <a:lumOff val="-12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Includes foreign visitors, previously cleared, who have left the country for 30 or more days.</a:t>
          </a:r>
        </a:p>
      </dsp:txBody>
      <dsp:txXfrm>
        <a:off x="21331" y="3877337"/>
        <a:ext cx="5937508" cy="394314"/>
      </dsp:txXfrm>
    </dsp:sp>
    <dsp:sp modelId="{303907F3-FA01-43AE-932D-03072AEBF855}">
      <dsp:nvSpPr>
        <dsp:cNvPr id="0" name=""/>
        <dsp:cNvSpPr/>
      </dsp:nvSpPr>
      <dsp:spPr>
        <a:xfrm>
          <a:off x="0" y="4324663"/>
          <a:ext cx="5980170" cy="436976"/>
        </a:xfrm>
        <a:prstGeom prst="roundRect">
          <a:avLst/>
        </a:prstGeom>
        <a:solidFill>
          <a:schemeClr val="accent2">
            <a:hueOff val="-3513025"/>
            <a:satOff val="49230"/>
            <a:lumOff val="-14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Includes foreign visitors staying more than five (5) consecutive days or more than five (5)  non-consecutive days in a 30-dayperiod</a:t>
          </a:r>
        </a:p>
      </dsp:txBody>
      <dsp:txXfrm>
        <a:off x="21331" y="4345994"/>
        <a:ext cx="5937508" cy="394314"/>
      </dsp:txXfrm>
    </dsp:sp>
    <dsp:sp modelId="{3E0A7938-0AE3-4A13-B0C1-6DD73928028E}">
      <dsp:nvSpPr>
        <dsp:cNvPr id="0" name=""/>
        <dsp:cNvSpPr/>
      </dsp:nvSpPr>
      <dsp:spPr>
        <a:xfrm>
          <a:off x="0" y="4793320"/>
          <a:ext cx="5980170" cy="436976"/>
        </a:xfrm>
        <a:prstGeom prst="roundRect">
          <a:avLst/>
        </a:prstGeom>
        <a:solidFill>
          <a:schemeClr val="accent2">
            <a:hueOff val="-3903361"/>
            <a:satOff val="54700"/>
            <a:lumOff val="-1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Includes foreign visitors staying five (5) days or less and hands on work/research will be conducted.  </a:t>
          </a:r>
        </a:p>
      </dsp:txBody>
      <dsp:txXfrm>
        <a:off x="21331" y="4814651"/>
        <a:ext cx="5937508" cy="394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F4099-9E10-425C-9AC4-8961EB7741AF}">
      <dsp:nvSpPr>
        <dsp:cNvPr id="0" name=""/>
        <dsp:cNvSpPr/>
      </dsp:nvSpPr>
      <dsp:spPr>
        <a:xfrm>
          <a:off x="0" y="309805"/>
          <a:ext cx="5980170" cy="4717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If the stay is five (5) days or less consecutive days or five or less non-consecutive days within a 30-day period </a:t>
          </a:r>
          <a:r>
            <a:rPr lang="en-US" sz="2100" b="1" kern="1200" dirty="0"/>
            <a:t>AND </a:t>
          </a:r>
          <a:r>
            <a:rPr lang="en-US" sz="2100" b="0" kern="1200" dirty="0"/>
            <a:t>the foreign visitor </a:t>
          </a:r>
          <a:r>
            <a:rPr lang="en-US" sz="2100" b="1" kern="1200" dirty="0"/>
            <a:t>will not conduct </a:t>
          </a:r>
          <a:r>
            <a:rPr lang="en-US" sz="2100" b="0" kern="1200" dirty="0"/>
            <a:t>any hands-on work/research. Foreign visitors who visit ARS facilities/spaces (even when co-located on a university campus </a:t>
          </a:r>
          <a:r>
            <a:rPr lang="en-US" sz="2100" b="1" kern="1200" dirty="0"/>
            <a:t>MUST </a:t>
          </a:r>
          <a:r>
            <a:rPr lang="en-US" sz="2100" b="0" kern="1200" dirty="0"/>
            <a:t>fully complete the visitor log upon arrival. The visitor log shall be retained by the Location (and, as required, provided to the Center or Area) for audit purposes. The foreign visitor log does not need to be reported to Administrative and Financial Management (AFM).</a:t>
          </a:r>
        </a:p>
      </dsp:txBody>
      <dsp:txXfrm>
        <a:off x="230286" y="540091"/>
        <a:ext cx="5519598" cy="42568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2969C-C8A8-4B20-9DAF-5D03A31E2BFE}">
      <dsp:nvSpPr>
        <dsp:cNvPr id="0" name=""/>
        <dsp:cNvSpPr/>
      </dsp:nvSpPr>
      <dsp:spPr>
        <a:xfrm>
          <a:off x="0" y="35811"/>
          <a:ext cx="5980170" cy="16956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Foreign National Nonfederal – Name Trace Clearance Only</a:t>
          </a:r>
        </a:p>
      </dsp:txBody>
      <dsp:txXfrm>
        <a:off x="82773" y="118584"/>
        <a:ext cx="5814624" cy="1530076"/>
      </dsp:txXfrm>
    </dsp:sp>
    <dsp:sp modelId="{71CFF079-D3E6-470F-9390-241542639E18}">
      <dsp:nvSpPr>
        <dsp:cNvPr id="0" name=""/>
        <dsp:cNvSpPr/>
      </dsp:nvSpPr>
      <dsp:spPr>
        <a:xfrm>
          <a:off x="0" y="1820713"/>
          <a:ext cx="5980170" cy="1695622"/>
        </a:xfrm>
        <a:prstGeom prst="roundRect">
          <a:avLst/>
        </a:prstGeom>
        <a:solidFill>
          <a:schemeClr val="accent2">
            <a:hueOff val="-1951680"/>
            <a:satOff val="27350"/>
            <a:lumOff val="-7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Foreign National Federal Employee – Name Trace Clearance Only</a:t>
          </a:r>
        </a:p>
      </dsp:txBody>
      <dsp:txXfrm>
        <a:off x="82773" y="1903486"/>
        <a:ext cx="5814624" cy="1530076"/>
      </dsp:txXfrm>
    </dsp:sp>
    <dsp:sp modelId="{3191A2C4-2DC1-462F-9027-07453A909F0E}">
      <dsp:nvSpPr>
        <dsp:cNvPr id="0" name=""/>
        <dsp:cNvSpPr/>
      </dsp:nvSpPr>
      <dsp:spPr>
        <a:xfrm>
          <a:off x="0" y="3605616"/>
          <a:ext cx="5980170" cy="1695622"/>
        </a:xfrm>
        <a:prstGeom prst="roundRect">
          <a:avLst/>
        </a:prstGeom>
        <a:solidFill>
          <a:schemeClr val="accent2">
            <a:hueOff val="-3903361"/>
            <a:satOff val="54700"/>
            <a:lumOff val="-1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J-1 Contractor Assistance and Name Trace Clearance </a:t>
          </a:r>
        </a:p>
      </dsp:txBody>
      <dsp:txXfrm>
        <a:off x="82773" y="3688389"/>
        <a:ext cx="5814624" cy="15300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8264-0E92-4955-922B-1B1FD545CC97}">
      <dsp:nvSpPr>
        <dsp:cNvPr id="0" name=""/>
        <dsp:cNvSpPr/>
      </dsp:nvSpPr>
      <dsp:spPr>
        <a:xfrm>
          <a:off x="2678" y="523577"/>
          <a:ext cx="2125265" cy="12751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Use the same name on passport.</a:t>
          </a:r>
        </a:p>
        <a:p>
          <a:pPr marL="57150" lvl="1" indent="-57150" algn="l" defTabSz="444500">
            <a:lnSpc>
              <a:spcPct val="90000"/>
            </a:lnSpc>
            <a:spcBef>
              <a:spcPct val="0"/>
            </a:spcBef>
            <a:spcAft>
              <a:spcPct val="15000"/>
            </a:spcAft>
            <a:buChar char="•"/>
          </a:pPr>
          <a:r>
            <a:rPr lang="en-US" sz="1000" kern="1200"/>
            <a:t>Do not use professional name if Foreign National goes by something different.</a:t>
          </a:r>
        </a:p>
      </dsp:txBody>
      <dsp:txXfrm>
        <a:off x="2678" y="523577"/>
        <a:ext cx="2125265" cy="1275159"/>
      </dsp:txXfrm>
    </dsp:sp>
    <dsp:sp modelId="{F23E9A52-6186-4975-ABD8-219AB94A93A8}">
      <dsp:nvSpPr>
        <dsp:cNvPr id="0" name=""/>
        <dsp:cNvSpPr/>
      </dsp:nvSpPr>
      <dsp:spPr>
        <a:xfrm>
          <a:off x="2340471" y="523577"/>
          <a:ext cx="2125265" cy="127515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full name and location of Unit where the Foreign National will be conducting research.</a:t>
          </a:r>
        </a:p>
      </dsp:txBody>
      <dsp:txXfrm>
        <a:off x="2340471" y="523577"/>
        <a:ext cx="2125265" cy="1275159"/>
      </dsp:txXfrm>
    </dsp:sp>
    <dsp:sp modelId="{8212905A-6371-417D-9BFC-4D52B1345AC0}">
      <dsp:nvSpPr>
        <dsp:cNvPr id="0" name=""/>
        <dsp:cNvSpPr/>
      </dsp:nvSpPr>
      <dsp:spPr>
        <a:xfrm>
          <a:off x="4678263" y="523577"/>
          <a:ext cx="2125265" cy="127515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Country of Origin and Citizenship.</a:t>
          </a:r>
        </a:p>
      </dsp:txBody>
      <dsp:txXfrm>
        <a:off x="4678263" y="523577"/>
        <a:ext cx="2125265" cy="1275159"/>
      </dsp:txXfrm>
    </dsp:sp>
    <dsp:sp modelId="{2693440A-7398-4C1E-9010-54160044C9F2}">
      <dsp:nvSpPr>
        <dsp:cNvPr id="0" name=""/>
        <dsp:cNvSpPr/>
      </dsp:nvSpPr>
      <dsp:spPr>
        <a:xfrm>
          <a:off x="7016055" y="523577"/>
          <a:ext cx="2125265" cy="1275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Anticipate dates to be in Unit.</a:t>
          </a:r>
        </a:p>
        <a:p>
          <a:pPr marL="57150" lvl="1" indent="-57150" algn="l" defTabSz="444500">
            <a:lnSpc>
              <a:spcPct val="90000"/>
            </a:lnSpc>
            <a:spcBef>
              <a:spcPct val="0"/>
            </a:spcBef>
            <a:spcAft>
              <a:spcPct val="15000"/>
            </a:spcAft>
            <a:buChar char="•"/>
          </a:pPr>
          <a:r>
            <a:rPr lang="en-US" sz="1000" kern="1200"/>
            <a:t>Only one year at a time due to Name Trace needing to be conducted yearly and potential funding issues.</a:t>
          </a:r>
        </a:p>
      </dsp:txBody>
      <dsp:txXfrm>
        <a:off x="7016055" y="523577"/>
        <a:ext cx="2125265" cy="1275159"/>
      </dsp:txXfrm>
    </dsp:sp>
    <dsp:sp modelId="{DBDAD740-6E6C-4C21-A3EB-BC9F90F94F55}">
      <dsp:nvSpPr>
        <dsp:cNvPr id="0" name=""/>
        <dsp:cNvSpPr/>
      </dsp:nvSpPr>
      <dsp:spPr>
        <a:xfrm>
          <a:off x="2678" y="2011263"/>
          <a:ext cx="2125265" cy="1275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The Project Number, Name and Objectives the Foreign National will be working on</a:t>
          </a:r>
        </a:p>
      </dsp:txBody>
      <dsp:txXfrm>
        <a:off x="2678" y="2011263"/>
        <a:ext cx="2125265" cy="1275159"/>
      </dsp:txXfrm>
    </dsp:sp>
    <dsp:sp modelId="{AAACAF65-1871-405B-B563-35C8832BBE25}">
      <dsp:nvSpPr>
        <dsp:cNvPr id="0" name=""/>
        <dsp:cNvSpPr/>
      </dsp:nvSpPr>
      <dsp:spPr>
        <a:xfrm>
          <a:off x="2340471" y="2011263"/>
          <a:ext cx="2125265" cy="12751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Agreement Number </a:t>
          </a:r>
        </a:p>
      </dsp:txBody>
      <dsp:txXfrm>
        <a:off x="2340471" y="2011263"/>
        <a:ext cx="2125265" cy="1275159"/>
      </dsp:txXfrm>
    </dsp:sp>
    <dsp:sp modelId="{96EB11E4-0C31-48BA-BB54-9AFA7A0D55FA}">
      <dsp:nvSpPr>
        <dsp:cNvPr id="0" name=""/>
        <dsp:cNvSpPr/>
      </dsp:nvSpPr>
      <dsp:spPr>
        <a:xfrm>
          <a:off x="4678263" y="2011263"/>
          <a:ext cx="2125265" cy="127515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How ARS will benefit with Foreign National Conducting Research</a:t>
          </a:r>
        </a:p>
      </dsp:txBody>
      <dsp:txXfrm>
        <a:off x="4678263" y="2011263"/>
        <a:ext cx="2125265" cy="1275159"/>
      </dsp:txXfrm>
    </dsp:sp>
    <dsp:sp modelId="{D5954663-A00F-43E5-B910-C2593370B431}">
      <dsp:nvSpPr>
        <dsp:cNvPr id="0" name=""/>
        <dsp:cNvSpPr/>
      </dsp:nvSpPr>
      <dsp:spPr>
        <a:xfrm>
          <a:off x="7016055" y="2011263"/>
          <a:ext cx="2125265" cy="127515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Signatures Needed</a:t>
          </a:r>
        </a:p>
        <a:p>
          <a:pPr marL="57150" lvl="1" indent="-57150" algn="l" defTabSz="444500">
            <a:lnSpc>
              <a:spcPct val="90000"/>
            </a:lnSpc>
            <a:spcBef>
              <a:spcPct val="0"/>
            </a:spcBef>
            <a:spcAft>
              <a:spcPct val="15000"/>
            </a:spcAft>
            <a:buChar char="•"/>
          </a:pPr>
          <a:r>
            <a:rPr lang="en-US" sz="1000" kern="1200"/>
            <a:t>Host Scientist</a:t>
          </a:r>
        </a:p>
        <a:p>
          <a:pPr marL="57150" lvl="1" indent="-57150" algn="l" defTabSz="444500">
            <a:lnSpc>
              <a:spcPct val="90000"/>
            </a:lnSpc>
            <a:spcBef>
              <a:spcPct val="0"/>
            </a:spcBef>
            <a:spcAft>
              <a:spcPct val="15000"/>
            </a:spcAft>
            <a:buChar char="•"/>
          </a:pPr>
          <a:r>
            <a:rPr lang="en-US" sz="1000" kern="1200"/>
            <a:t>Research Leader</a:t>
          </a:r>
        </a:p>
        <a:p>
          <a:pPr marL="57150" lvl="1" indent="-57150" algn="l" defTabSz="444500">
            <a:lnSpc>
              <a:spcPct val="90000"/>
            </a:lnSpc>
            <a:spcBef>
              <a:spcPct val="0"/>
            </a:spcBef>
            <a:spcAft>
              <a:spcPct val="15000"/>
            </a:spcAft>
            <a:buChar char="•"/>
          </a:pPr>
          <a:r>
            <a:rPr lang="en-US" sz="1000" kern="1200"/>
            <a:t>Center/Lab Director, if applicable or Administrative Officer</a:t>
          </a:r>
        </a:p>
        <a:p>
          <a:pPr marL="57150" lvl="1" indent="-57150" algn="l" defTabSz="444500">
            <a:lnSpc>
              <a:spcPct val="90000"/>
            </a:lnSpc>
            <a:spcBef>
              <a:spcPct val="0"/>
            </a:spcBef>
            <a:spcAft>
              <a:spcPct val="15000"/>
            </a:spcAft>
            <a:buChar char="•"/>
          </a:pPr>
          <a:r>
            <a:rPr lang="en-US" sz="1000" kern="1200"/>
            <a:t>Associate Area Director, Jay Johnson</a:t>
          </a:r>
        </a:p>
      </dsp:txBody>
      <dsp:txXfrm>
        <a:off x="7016055" y="2011263"/>
        <a:ext cx="2125265" cy="127515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4</a:t>
            </a:fld>
            <a:endParaRPr lang="en-US"/>
          </a:p>
        </p:txBody>
      </p:sp>
    </p:spTree>
    <p:extLst>
      <p:ext uri="{BB962C8B-B14F-4D97-AF65-F5344CB8AC3E}">
        <p14:creationId xmlns:p14="http://schemas.microsoft.com/office/powerpoint/2010/main" val="199749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A4182-6276-41ED-8EAF-0C6A4D8FF0A8}"/>
              </a:ext>
              <a:ext uri="{C183D7F6-B498-43B3-948B-1728B52AA6E4}">
                <adec:decorative xmlns:adec="http://schemas.microsoft.com/office/drawing/2017/decorative" val="1"/>
              </a:ext>
            </a:extLst>
          </p:cNvPr>
          <p:cNvSpPr/>
          <p:nvPr userDrawn="1"/>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EF4B644F-A23D-409C-9540-B41AC18DB546}"/>
              </a:ext>
              <a:ext uri="{C183D7F6-B498-43B3-948B-1728B52AA6E4}">
                <adec:decorative xmlns:adec="http://schemas.microsoft.com/office/drawing/2017/decorative" val="1"/>
              </a:ext>
            </a:extLst>
          </p:cNvPr>
          <p:cNvSpPr/>
          <p:nvPr userDrawn="1"/>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dirty="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buNone/>
              <a:defRPr/>
            </a:lvl1pPr>
          </a:lstStyle>
          <a:p>
            <a:pPr algn="l"/>
            <a:r>
              <a:rPr lang="en-US" dirty="0"/>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solidFill>
        </p:spPr>
        <p:txBody>
          <a:bodyPr/>
          <a:lstStyle/>
          <a:p>
            <a:r>
              <a:rPr lang="en-US"/>
              <a:t>Click icon to add picture</a:t>
            </a:r>
            <a:endParaRPr lang="en-US" dirty="0"/>
          </a:p>
        </p:txBody>
      </p:sp>
    </p:spTree>
    <p:extLst>
      <p:ext uri="{BB962C8B-B14F-4D97-AF65-F5344CB8AC3E}">
        <p14:creationId xmlns:p14="http://schemas.microsoft.com/office/powerpoint/2010/main" val="200081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427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013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3A25B7-A924-4C03-8022-000A9EA88D1A}"/>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3A68D8-CB71-4A41-B029-626BD6912875}"/>
              </a:ext>
              <a:ext uri="{C183D7F6-B498-43B3-948B-1728B52AA6E4}">
                <adec:decorative xmlns:adec="http://schemas.microsoft.com/office/drawing/2017/decorative" val="1"/>
              </a:ext>
            </a:extLst>
          </p:cNvPr>
          <p:cNvSpPr/>
          <p:nvPr userDrawn="1"/>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rgbClr val="FCEA37"/>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endParaRPr lang="en-US" dirty="0"/>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solidFill>
        </p:spPr>
        <p:txBody>
          <a:bodyPr/>
          <a:lstStyle/>
          <a:p>
            <a:r>
              <a:rPr lang="en-US"/>
              <a:t>Click icon to add picture</a:t>
            </a:r>
            <a:endParaRPr lang="en-US" dirty="0"/>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1337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0"/>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0897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A1CC7-4419-4A64-9DC9-AE157407AFB8}"/>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2F8EC6-DD66-475C-B129-22B374F49A70}"/>
              </a:ext>
              <a:ext uri="{C183D7F6-B498-43B3-948B-1728B52AA6E4}">
                <adec:decorative xmlns:adec="http://schemas.microsoft.com/office/drawing/2017/decorative" val="1"/>
              </a:ext>
            </a:extLst>
          </p:cNvPr>
          <p:cNvSpPr/>
          <p:nvPr userDrawn="1"/>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endParaRPr lang="en-US" dirty="0"/>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1988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03AAFC-F6FA-4A24-BE1D-34AE6AD64CD3}"/>
              </a:ext>
              <a:ext uri="{C183D7F6-B498-43B3-948B-1728B52AA6E4}">
                <adec:decorative xmlns:adec="http://schemas.microsoft.com/office/drawing/2017/decorative" val="1"/>
              </a:ext>
            </a:extLst>
          </p:cNvPr>
          <p:cNvSpPr/>
          <p:nvPr userDrawn="1"/>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solidFill>
        </p:spPr>
        <p:txBody>
          <a:bodyPr/>
          <a:lstStyle/>
          <a:p>
            <a:r>
              <a:rPr lang="en-US"/>
              <a:t>Click icon to add picture</a:t>
            </a:r>
            <a:endParaRPr lang="en-US" dirty="0"/>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endParaRPr lang="en-US" dirty="0"/>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173054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r>
              <a:rPr lang="en-US"/>
              <a:t>3/1/20XX</a:t>
            </a:r>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5251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0"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endParaRPr lang="en-US" dirty="0"/>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lvl1pPr>
              <a:defRPr>
                <a:solidFill>
                  <a:schemeClr val="bg1"/>
                </a:solidFill>
              </a:defRPr>
            </a:lvl1pPr>
          </a:lstStyle>
          <a:p>
            <a:r>
              <a:rPr lang="en-US"/>
              <a:t>Sample footer text</a:t>
            </a:r>
            <a:endParaRPr lang="en-US" dirty="0"/>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lvl1pPr>
              <a:defRPr>
                <a:solidFill>
                  <a:schemeClr val="bg1"/>
                </a:solidFill>
              </a:defRPr>
            </a:lvl1p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lvl1pPr>
              <a:defRPr>
                <a:solidFill>
                  <a:schemeClr val="bg1"/>
                </a:solidFill>
              </a:defRPr>
            </a:lvl1pPr>
          </a:lstStyle>
          <a:p>
            <a:fld id="{CB1E4CB7-CB13-4810-BF18-BE31AFC64F93}" type="slidenum">
              <a:rPr lang="en-US" smtClean="0"/>
              <a:pPr/>
              <a:t>‹#›</a:t>
            </a:fld>
            <a:endParaRPr lang="en-US"/>
          </a:p>
        </p:txBody>
      </p:sp>
    </p:spTree>
    <p:extLst>
      <p:ext uri="{BB962C8B-B14F-4D97-AF65-F5344CB8AC3E}">
        <p14:creationId xmlns:p14="http://schemas.microsoft.com/office/powerpoint/2010/main" val="282252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solidFill>
        </p:spPr>
        <p:txBody>
          <a:bodyPr/>
          <a:lstStyle/>
          <a:p>
            <a:r>
              <a:rPr lang="en-US"/>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r>
              <a:rPr lang="en-US"/>
              <a:t>3/1/20XX</a:t>
            </a:r>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9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r>
              <a:rPr lang="en-US"/>
              <a:t>3/1/20XX</a:t>
            </a:r>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31837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714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028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r>
              <a:rPr lang="en-US"/>
              <a:t>3/1/20XX</a:t>
            </a:r>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r>
              <a:rPr lang="en-US" sz="1000"/>
              <a:t>Sample footer text</a:t>
            </a:r>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5" r:id="rId3"/>
    <p:sldLayoutId id="2147483663" r:id="rId4"/>
    <p:sldLayoutId id="2147483650" r:id="rId5"/>
    <p:sldLayoutId id="2147483664" r:id="rId6"/>
    <p:sldLayoutId id="2147483669" r:id="rId7"/>
    <p:sldLayoutId id="2147483654" r:id="rId8"/>
    <p:sldLayoutId id="2147483653" r:id="rId9"/>
    <p:sldLayoutId id="2147483670" r:id="rId10"/>
    <p:sldLayoutId id="2147483662" r:id="rId11"/>
    <p:sldLayoutId id="2147483666" r:id="rId12"/>
  </p:sldLayoutIdLst>
  <p:hf hdr="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axon.ars.usda.gov/Inside%20ARS/AO-Hub/Pages/FVFastrack.aspx#:~:text=FVFastrack%20User%20%E2%80%8BGuide%203.4.docx" TargetMode="External"/><Relationship Id="rId2" Type="http://schemas.openxmlformats.org/officeDocument/2006/relationships/hyperlink" Target="https://www.ars.usda.gov/midwest-area/docs/sop-manual/" TargetMode="External"/><Relationship Id="rId1" Type="http://schemas.openxmlformats.org/officeDocument/2006/relationships/slideLayout" Target="../slideLayouts/slideLayout8.xml"/><Relationship Id="rId6" Type="http://schemas.openxmlformats.org/officeDocument/2006/relationships/hyperlink" Target="https://www.opm.gov/forms/pdf_fill/of0306.pdf" TargetMode="External"/><Relationship Id="rId5" Type="http://schemas.openxmlformats.org/officeDocument/2006/relationships/hyperlink" Target="https://www.ars.usda.gov/ARSUserFiles/50000000/TRVL/FN_Visitor_Request_Memo%20Example.docx" TargetMode="External"/><Relationship Id="rId4" Type="http://schemas.openxmlformats.org/officeDocument/2006/relationships/hyperlink" Target="https://www.ars.usda.gov/ARSUserFiles/50000000/MWACOP/ARS215_2020.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5" Type="http://schemas.openxmlformats.org/officeDocument/2006/relationships/hyperlink" Target="mailto:Christina.Brown@usda.gov" TargetMode="Externa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24">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2" name="Rectangle 26">
            <a:extLst>
              <a:ext uri="{FF2B5EF4-FFF2-40B4-BE49-F238E27FC236}">
                <a16:creationId xmlns:a16="http://schemas.microsoft.com/office/drawing/2014/main" id="{1EC502BD-3766-4D83-94CC-391A4CD4E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EAC24423-E635-494B-9CD9-DF28FD91BE73}"/>
              </a:ext>
            </a:extLst>
          </p:cNvPr>
          <p:cNvPicPr>
            <a:picLocks noGrp="1" noChangeAspect="1"/>
          </p:cNvPicPr>
          <p:nvPr>
            <p:ph type="pic" sz="quarter" idx="13"/>
          </p:nvPr>
        </p:nvPicPr>
        <p:blipFill rotWithShape="1">
          <a:blip r:embed="rId3"/>
          <a:srcRect b="17883"/>
          <a:stretch/>
        </p:blipFill>
        <p:spPr>
          <a:xfrm>
            <a:off x="23" y="-47626"/>
            <a:ext cx="12191977" cy="6857990"/>
          </a:xfrm>
          <a:prstGeom prst="rect">
            <a:avLst/>
          </a:prstGeom>
        </p:spPr>
      </p:pic>
      <p:sp>
        <p:nvSpPr>
          <p:cNvPr id="33" name="Rectangle 28">
            <a:extLst>
              <a:ext uri="{FF2B5EF4-FFF2-40B4-BE49-F238E27FC236}">
                <a16:creationId xmlns:a16="http://schemas.microsoft.com/office/drawing/2014/main" id="{2867CC89-052A-4B89-A1FF-972E522C6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C60B4E40-ED59-4DFA-97D2-04570E2808BD}"/>
              </a:ext>
            </a:extLst>
          </p:cNvPr>
          <p:cNvSpPr>
            <a:spLocks noGrp="1"/>
          </p:cNvSpPr>
          <p:nvPr>
            <p:ph type="ctrTitle"/>
          </p:nvPr>
        </p:nvSpPr>
        <p:spPr>
          <a:xfrm>
            <a:off x="762000" y="3651624"/>
            <a:ext cx="10668000" cy="1775010"/>
          </a:xfrm>
        </p:spPr>
        <p:txBody>
          <a:bodyPr vert="horz" lIns="91440" tIns="45720" rIns="91440" bIns="45720" rtlCol="0" anchor="b">
            <a:normAutofit/>
          </a:bodyPr>
          <a:lstStyle/>
          <a:p>
            <a:r>
              <a:rPr lang="en-US" sz="5600">
                <a:solidFill>
                  <a:schemeClr val="bg1"/>
                </a:solidFill>
              </a:rPr>
              <a:t>Foreign National Process</a:t>
            </a:r>
            <a:br>
              <a:rPr lang="en-US" sz="5600">
                <a:solidFill>
                  <a:schemeClr val="bg1"/>
                </a:solidFill>
              </a:rPr>
            </a:br>
            <a:r>
              <a:rPr lang="en-US" sz="5600">
                <a:solidFill>
                  <a:schemeClr val="bg1"/>
                </a:solidFill>
              </a:rPr>
              <a:t>Midwest Area</a:t>
            </a:r>
          </a:p>
        </p:txBody>
      </p:sp>
      <p:sp>
        <p:nvSpPr>
          <p:cNvPr id="20" name="Subtitle 19">
            <a:extLst>
              <a:ext uri="{FF2B5EF4-FFF2-40B4-BE49-F238E27FC236}">
                <a16:creationId xmlns:a16="http://schemas.microsoft.com/office/drawing/2014/main" id="{35E6FB68-BA70-4F6F-9874-1F349422D895}"/>
              </a:ext>
            </a:extLst>
          </p:cNvPr>
          <p:cNvSpPr>
            <a:spLocks noGrp="1"/>
          </p:cNvSpPr>
          <p:nvPr>
            <p:ph type="subTitle" idx="1"/>
          </p:nvPr>
        </p:nvSpPr>
        <p:spPr>
          <a:xfrm>
            <a:off x="762000" y="5426635"/>
            <a:ext cx="10668000" cy="797860"/>
          </a:xfrm>
        </p:spPr>
        <p:txBody>
          <a:bodyPr vert="horz" lIns="91440" tIns="45720" rIns="91440" bIns="45720" rtlCol="0">
            <a:normAutofit fontScale="92500" lnSpcReduction="20000"/>
          </a:bodyPr>
          <a:lstStyle/>
          <a:p>
            <a:r>
              <a:rPr lang="en-US" sz="2400" dirty="0">
                <a:solidFill>
                  <a:schemeClr val="bg1"/>
                </a:solidFill>
              </a:rPr>
              <a:t>Christina Brown </a:t>
            </a:r>
          </a:p>
          <a:p>
            <a:r>
              <a:rPr lang="en-US" sz="2400" dirty="0">
                <a:solidFill>
                  <a:schemeClr val="bg1"/>
                </a:solidFill>
              </a:rPr>
              <a:t>July 25, 2022</a:t>
            </a:r>
          </a:p>
        </p:txBody>
      </p:sp>
    </p:spTree>
    <p:extLst>
      <p:ext uri="{BB962C8B-B14F-4D97-AF65-F5344CB8AC3E}">
        <p14:creationId xmlns:p14="http://schemas.microsoft.com/office/powerpoint/2010/main" val="90140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7" name="Rectangle 36">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762000" y="779915"/>
            <a:ext cx="3908996" cy="5337050"/>
          </a:xfrm>
        </p:spPr>
        <p:txBody>
          <a:bodyPr vert="horz" lIns="91440" tIns="45720" rIns="91440" bIns="45720" rtlCol="0" anchor="ctr">
            <a:normAutofit/>
          </a:bodyPr>
          <a:lstStyle/>
          <a:p>
            <a:r>
              <a:rPr lang="en-US" kern="1200" spc="-50" baseline="0" dirty="0">
                <a:solidFill>
                  <a:schemeClr val="tx1"/>
                </a:solidFill>
                <a:latin typeface="+mj-lt"/>
                <a:ea typeface="+mj-ea"/>
                <a:cs typeface="+mj-cs"/>
              </a:rPr>
              <a:t>Types of Name Trace Processes</a:t>
            </a:r>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10</a:t>
            </a:fld>
            <a:endParaRPr lang="en-US"/>
          </a:p>
        </p:txBody>
      </p:sp>
      <p:graphicFrame>
        <p:nvGraphicFramePr>
          <p:cNvPr id="31" name="TextBox 8">
            <a:extLst>
              <a:ext uri="{FF2B5EF4-FFF2-40B4-BE49-F238E27FC236}">
                <a16:creationId xmlns:a16="http://schemas.microsoft.com/office/drawing/2014/main" id="{C4828D9D-D94B-3EF5-17E1-6DF3E64CA584}"/>
              </a:ext>
            </a:extLst>
          </p:cNvPr>
          <p:cNvGraphicFramePr/>
          <p:nvPr>
            <p:extLst>
              <p:ext uri="{D42A27DB-BD31-4B8C-83A1-F6EECF244321}">
                <p14:modId xmlns:p14="http://schemas.microsoft.com/office/powerpoint/2010/main" val="1822169572"/>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384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762000" y="1517903"/>
            <a:ext cx="10668000" cy="1345115"/>
          </a:xfrm>
        </p:spPr>
        <p:txBody>
          <a:bodyPr vert="horz" lIns="91440" tIns="45720" rIns="91440" bIns="45720" rtlCol="0" anchor="t">
            <a:normAutofit/>
          </a:bodyPr>
          <a:lstStyle/>
          <a:p>
            <a:r>
              <a:rPr lang="en-US" kern="1200" spc="-50" baseline="0">
                <a:solidFill>
                  <a:schemeClr val="tx1"/>
                </a:solidFill>
                <a:latin typeface="+mj-lt"/>
                <a:ea typeface="+mj-ea"/>
                <a:cs typeface="+mj-cs"/>
              </a:rPr>
              <a:t>Name Trace Process</a:t>
            </a:r>
          </a:p>
        </p:txBody>
      </p:sp>
      <p:sp>
        <p:nvSpPr>
          <p:cNvPr id="29" name="TextBox 8">
            <a:extLst>
              <a:ext uri="{FF2B5EF4-FFF2-40B4-BE49-F238E27FC236}">
                <a16:creationId xmlns:a16="http://schemas.microsoft.com/office/drawing/2014/main" id="{6A3F01E3-50C5-4587-932E-8B62C78F9482}"/>
              </a:ext>
            </a:extLst>
          </p:cNvPr>
          <p:cNvSpPr txBox="1"/>
          <p:nvPr/>
        </p:nvSpPr>
        <p:spPr>
          <a:xfrm>
            <a:off x="762000" y="2970222"/>
            <a:ext cx="10668000" cy="3430578"/>
          </a:xfrm>
          <a:prstGeom prst="rect">
            <a:avLst/>
          </a:prstGeom>
        </p:spPr>
        <p:txBody>
          <a:bodyPr vert="horz" lIns="91440" tIns="45720" rIns="91440" bIns="45720" rtlCol="0">
            <a:normAutofit lnSpcReduction="10000"/>
          </a:bodyPr>
          <a:lstStyle/>
          <a:p>
            <a:pPr marL="285750" indent="-285750">
              <a:lnSpc>
                <a:spcPct val="95000"/>
              </a:lnSpc>
              <a:spcAft>
                <a:spcPts val="600"/>
              </a:spcAft>
              <a:buFont typeface="Arial" panose="020B0604020202020204" pitchFamily="34" charset="0"/>
              <a:buChar char="•"/>
            </a:pPr>
            <a:r>
              <a:rPr lang="en-US" sz="1700" dirty="0"/>
              <a:t>Open FN/FV portal ticket for Name Trace Clearance through AFMCSP</a:t>
            </a:r>
          </a:p>
          <a:p>
            <a:pPr marL="742950" lvl="1" indent="-285750">
              <a:lnSpc>
                <a:spcPct val="95000"/>
              </a:lnSpc>
              <a:spcAft>
                <a:spcPts val="600"/>
              </a:spcAft>
              <a:buFont typeface="Arial" panose="020B0604020202020204" pitchFamily="34" charset="0"/>
              <a:buChar char="•"/>
            </a:pPr>
            <a:r>
              <a:rPr lang="en-US" sz="1700" dirty="0"/>
              <a:t>Foreign National Information must be entered by the location.</a:t>
            </a:r>
          </a:p>
          <a:p>
            <a:pPr marL="1200150" lvl="2" indent="-285750">
              <a:lnSpc>
                <a:spcPct val="95000"/>
              </a:lnSpc>
              <a:spcAft>
                <a:spcPts val="600"/>
              </a:spcAft>
              <a:buFont typeface="Arial" panose="020B0604020202020204" pitchFamily="34" charset="0"/>
              <a:buChar char="•"/>
            </a:pPr>
            <a:r>
              <a:rPr lang="en-US" sz="1700" dirty="0"/>
              <a:t>Please make sure HR Liaison is chosen so ticket can be assigned and tracked.</a:t>
            </a:r>
          </a:p>
          <a:p>
            <a:pPr marL="742950" lvl="1" indent="-285750">
              <a:lnSpc>
                <a:spcPct val="95000"/>
              </a:lnSpc>
              <a:spcAft>
                <a:spcPts val="600"/>
              </a:spcAft>
              <a:buFont typeface="Arial" panose="020B0604020202020204" pitchFamily="34" charset="0"/>
              <a:buChar char="•"/>
            </a:pPr>
            <a:r>
              <a:rPr lang="en-US" sz="1700" dirty="0"/>
              <a:t>Enter ticket information – Generates Letter of Invitation to the foreign national to complete the ARS-230 online.</a:t>
            </a:r>
          </a:p>
          <a:p>
            <a:pPr marL="742950" lvl="1" indent="-285750">
              <a:lnSpc>
                <a:spcPct val="95000"/>
              </a:lnSpc>
              <a:spcAft>
                <a:spcPts val="600"/>
              </a:spcAft>
              <a:buFont typeface="Arial" panose="020B0604020202020204" pitchFamily="34" charset="0"/>
              <a:buChar char="•"/>
            </a:pPr>
            <a:r>
              <a:rPr lang="en-US" sz="1700" dirty="0"/>
              <a:t>Current, unexpired passport must be uploaded. </a:t>
            </a:r>
          </a:p>
          <a:p>
            <a:pPr marL="1200150" lvl="2" indent="-285750">
              <a:lnSpc>
                <a:spcPct val="95000"/>
              </a:lnSpc>
              <a:spcAft>
                <a:spcPts val="600"/>
              </a:spcAft>
              <a:buFont typeface="Arial" panose="020B0604020202020204" pitchFamily="34" charset="0"/>
              <a:buChar char="•"/>
            </a:pPr>
            <a:r>
              <a:rPr lang="en-US" sz="1700" dirty="0"/>
              <a:t>Even if the foreign national is a Green Card holder</a:t>
            </a:r>
            <a:r>
              <a:rPr lang="en-US" sz="1700"/>
              <a:t>, FN must </a:t>
            </a:r>
            <a:r>
              <a:rPr lang="en-US" sz="1700" dirty="0"/>
              <a:t>have a passport to upload to run name trace</a:t>
            </a:r>
          </a:p>
          <a:p>
            <a:pPr marL="285750" indent="-285750">
              <a:lnSpc>
                <a:spcPct val="95000"/>
              </a:lnSpc>
              <a:spcAft>
                <a:spcPts val="600"/>
              </a:spcAft>
              <a:buFont typeface="Arial" panose="020B0604020202020204" pitchFamily="34" charset="0"/>
              <a:buChar char="•"/>
            </a:pPr>
            <a:r>
              <a:rPr lang="en-US" sz="1700" dirty="0"/>
              <a:t>After name trace is complete, an email notification is generated from the portal.</a:t>
            </a:r>
          </a:p>
          <a:p>
            <a:pPr marL="742950" lvl="1" indent="-285750">
              <a:lnSpc>
                <a:spcPct val="95000"/>
              </a:lnSpc>
              <a:spcAft>
                <a:spcPts val="600"/>
              </a:spcAft>
              <a:buFont typeface="Arial" panose="020B0604020202020204" pitchFamily="34" charset="0"/>
              <a:buChar char="•"/>
            </a:pPr>
            <a:r>
              <a:rPr lang="en-US" sz="1700" dirty="0"/>
              <a:t>Note: The Office of Area Director does not receive a copy or notification if name trace has been complete, if possible, include name trace email with your 215s and memos. We also do not have access to the portal to see the status or completion of name trace.</a:t>
            </a:r>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11</a:t>
            </a:fld>
            <a:endParaRPr lang="en-US"/>
          </a:p>
        </p:txBody>
      </p:sp>
    </p:spTree>
    <p:extLst>
      <p:ext uri="{BB962C8B-B14F-4D97-AF65-F5344CB8AC3E}">
        <p14:creationId xmlns:p14="http://schemas.microsoft.com/office/powerpoint/2010/main" val="165074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Rectangle 19">
            <a:extLst>
              <a:ext uri="{FF2B5EF4-FFF2-40B4-BE49-F238E27FC236}">
                <a16:creationId xmlns:a16="http://schemas.microsoft.com/office/drawing/2014/main" id="{6BC086B1-6465-4129-A7B8-61553933B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Paper files on the table">
            <a:extLst>
              <a:ext uri="{FF2B5EF4-FFF2-40B4-BE49-F238E27FC236}">
                <a16:creationId xmlns:a16="http://schemas.microsoft.com/office/drawing/2014/main" id="{1B04B052-E6DF-4BF0-8FE7-9B077DDAB09E}"/>
              </a:ext>
            </a:extLst>
          </p:cNvPr>
          <p:cNvPicPr>
            <a:picLocks noGrp="1" noChangeAspect="1"/>
          </p:cNvPicPr>
          <p:nvPr>
            <p:ph type="pic" sz="quarter" idx="13"/>
          </p:nvPr>
        </p:nvPicPr>
        <p:blipFill>
          <a:blip r:embed="rId2"/>
          <a:srcRect t="7980" b="7980"/>
          <a:stretch/>
        </p:blipFill>
        <p:spPr>
          <a:xfrm>
            <a:off x="20" y="10"/>
            <a:ext cx="12191977" cy="6857990"/>
          </a:xfrm>
          <a:prstGeom prst="rect">
            <a:avLst/>
          </a:prstGeom>
        </p:spPr>
      </p:pic>
      <p:sp>
        <p:nvSpPr>
          <p:cNvPr id="22" name="Rectangle 21">
            <a:extLst>
              <a:ext uri="{FF2B5EF4-FFF2-40B4-BE49-F238E27FC236}">
                <a16:creationId xmlns:a16="http://schemas.microsoft.com/office/drawing/2014/main" id="{3F6CEB52-D98E-4943-B072-F83075F09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425EA5-DA2A-4F5D-9C8A-A8DD11EE97C3}"/>
              </a:ext>
            </a:extLst>
          </p:cNvPr>
          <p:cNvSpPr>
            <a:spLocks noGrp="1"/>
          </p:cNvSpPr>
          <p:nvPr>
            <p:ph type="ctrTitle"/>
          </p:nvPr>
        </p:nvSpPr>
        <p:spPr>
          <a:xfrm>
            <a:off x="6586070" y="747059"/>
            <a:ext cx="4843929" cy="2762904"/>
          </a:xfrm>
        </p:spPr>
        <p:txBody>
          <a:bodyPr vert="horz" lIns="91440" tIns="45720" rIns="91440" bIns="45720" rtlCol="0" anchor="b">
            <a:normAutofit/>
          </a:bodyPr>
          <a:lstStyle/>
          <a:p>
            <a:r>
              <a:rPr lang="en-US" sz="6000" dirty="0">
                <a:solidFill>
                  <a:schemeClr val="bg1"/>
                </a:solidFill>
                <a:latin typeface="Abadi" panose="020B0604020104020204" pitchFamily="34" charset="0"/>
              </a:rPr>
              <a:t>215s &amp; Memos</a:t>
            </a:r>
          </a:p>
        </p:txBody>
      </p:sp>
      <p:sp>
        <p:nvSpPr>
          <p:cNvPr id="13" name="Slide Number Placeholder 12">
            <a:extLst>
              <a:ext uri="{FF2B5EF4-FFF2-40B4-BE49-F238E27FC236}">
                <a16:creationId xmlns:a16="http://schemas.microsoft.com/office/drawing/2014/main" id="{48AF2CAF-4D8D-43C4-8EC0-040A1E489120}"/>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a:solidFill>
                  <a:srgbClr val="FFFFFF"/>
                </a:solidFill>
              </a:rPr>
              <a:pPr>
                <a:spcAft>
                  <a:spcPts val="600"/>
                </a:spcAft>
              </a:pPr>
              <a:t>12</a:t>
            </a:fld>
            <a:endParaRPr lang="en-US">
              <a:solidFill>
                <a:srgbClr val="FFFFFF"/>
              </a:solidFill>
            </a:endParaRPr>
          </a:p>
        </p:txBody>
      </p:sp>
    </p:spTree>
    <p:extLst>
      <p:ext uri="{BB962C8B-B14F-4D97-AF65-F5344CB8AC3E}">
        <p14:creationId xmlns:p14="http://schemas.microsoft.com/office/powerpoint/2010/main" val="1664818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Freeform: Shape 34">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9" name="Rectangle 36">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1524000" y="1133183"/>
            <a:ext cx="9144000" cy="924218"/>
          </a:xfrm>
        </p:spPr>
        <p:txBody>
          <a:bodyPr vert="horz" lIns="91440" tIns="45720" rIns="91440" bIns="45720" rtlCol="0" anchor="ctr">
            <a:normAutofit/>
          </a:bodyPr>
          <a:lstStyle/>
          <a:p>
            <a:pPr algn="ctr"/>
            <a:r>
              <a:rPr lang="en-US" kern="1200" spc="-50" baseline="0">
                <a:solidFill>
                  <a:schemeClr val="tx1"/>
                </a:solidFill>
                <a:latin typeface="+mj-lt"/>
                <a:ea typeface="+mj-ea"/>
                <a:cs typeface="+mj-cs"/>
              </a:rPr>
              <a:t>Information to Include in Memo</a:t>
            </a:r>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13</a:t>
            </a:fld>
            <a:endParaRPr lang="en-US"/>
          </a:p>
        </p:txBody>
      </p:sp>
      <p:graphicFrame>
        <p:nvGraphicFramePr>
          <p:cNvPr id="50" name="TextBox 8">
            <a:extLst>
              <a:ext uri="{FF2B5EF4-FFF2-40B4-BE49-F238E27FC236}">
                <a16:creationId xmlns:a16="http://schemas.microsoft.com/office/drawing/2014/main" id="{7C6C3C3A-DD42-F856-E8E0-9E8E7F438F24}"/>
              </a:ext>
            </a:extLst>
          </p:cNvPr>
          <p:cNvGraphicFramePr/>
          <p:nvPr>
            <p:extLst>
              <p:ext uri="{D42A27DB-BD31-4B8C-83A1-F6EECF244321}">
                <p14:modId xmlns:p14="http://schemas.microsoft.com/office/powerpoint/2010/main" val="2234512445"/>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934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7" name="Rectangle 36">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14</a:t>
            </a:fld>
            <a:endParaRPr lang="en-US"/>
          </a:p>
        </p:txBody>
      </p:sp>
      <p:pic>
        <p:nvPicPr>
          <p:cNvPr id="7" name="Picture 6">
            <a:extLst>
              <a:ext uri="{FF2B5EF4-FFF2-40B4-BE49-F238E27FC236}">
                <a16:creationId xmlns:a16="http://schemas.microsoft.com/office/drawing/2014/main" id="{0BD4117C-1033-4DBA-B287-82C51280D58B}"/>
              </a:ext>
            </a:extLst>
          </p:cNvPr>
          <p:cNvPicPr>
            <a:picLocks noChangeAspect="1"/>
          </p:cNvPicPr>
          <p:nvPr/>
        </p:nvPicPr>
        <p:blipFill>
          <a:blip r:embed="rId2"/>
          <a:stretch>
            <a:fillRect/>
          </a:stretch>
        </p:blipFill>
        <p:spPr>
          <a:xfrm>
            <a:off x="3619500" y="77184"/>
            <a:ext cx="4941999" cy="6688741"/>
          </a:xfrm>
          <a:prstGeom prst="rect">
            <a:avLst/>
          </a:prstGeom>
        </p:spPr>
      </p:pic>
    </p:spTree>
    <p:extLst>
      <p:ext uri="{BB962C8B-B14F-4D97-AF65-F5344CB8AC3E}">
        <p14:creationId xmlns:p14="http://schemas.microsoft.com/office/powerpoint/2010/main" val="234160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762000" y="1517903"/>
            <a:ext cx="10668000"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Agreement Number</a:t>
            </a:r>
          </a:p>
        </p:txBody>
      </p:sp>
      <p:sp>
        <p:nvSpPr>
          <p:cNvPr id="29" name="TextBox 8">
            <a:extLst>
              <a:ext uri="{FF2B5EF4-FFF2-40B4-BE49-F238E27FC236}">
                <a16:creationId xmlns:a16="http://schemas.microsoft.com/office/drawing/2014/main" id="{6A3F01E3-50C5-4587-932E-8B62C78F9482}"/>
              </a:ext>
            </a:extLst>
          </p:cNvPr>
          <p:cNvSpPr txBox="1"/>
          <p:nvPr/>
        </p:nvSpPr>
        <p:spPr>
          <a:xfrm>
            <a:off x="762000" y="3722698"/>
            <a:ext cx="10668000" cy="2779210"/>
          </a:xfrm>
          <a:prstGeom prst="rect">
            <a:avLst/>
          </a:prstGeom>
        </p:spPr>
        <p:txBody>
          <a:bodyPr vert="horz" lIns="91440" tIns="45720" rIns="91440" bIns="45720" rtlCol="0">
            <a:normAutofit/>
          </a:bodyPr>
          <a:lstStyle/>
          <a:p>
            <a:pPr marL="285750" indent="-285750">
              <a:lnSpc>
                <a:spcPct val="95000"/>
              </a:lnSpc>
              <a:spcAft>
                <a:spcPts val="600"/>
              </a:spcAft>
              <a:buFont typeface="Arial" panose="020B0604020202020204" pitchFamily="34" charset="0"/>
              <a:buChar char="•"/>
            </a:pPr>
            <a:r>
              <a:rPr lang="en-US" sz="1700" dirty="0"/>
              <a:t>If the Foreign National is working under an agreement, enter the ARS agreement number associated with the project and the type of agreement (e.g., CA, RSA, RCA, etc.).</a:t>
            </a:r>
          </a:p>
          <a:p>
            <a:pPr marL="285750" indent="-285750">
              <a:lnSpc>
                <a:spcPct val="95000"/>
              </a:lnSpc>
              <a:spcAft>
                <a:spcPts val="600"/>
              </a:spcAft>
              <a:buFont typeface="Arial" panose="020B0604020202020204" pitchFamily="34" charset="0"/>
              <a:buChar char="•"/>
            </a:pPr>
            <a:r>
              <a:rPr lang="en-US" sz="1700" dirty="0"/>
              <a:t>You might have more than one agreement for the year, check your agreement dates. If this is the case, you will have more than one 215.</a:t>
            </a:r>
          </a:p>
          <a:p>
            <a:pPr marL="285750" indent="-285750">
              <a:lnSpc>
                <a:spcPct val="95000"/>
              </a:lnSpc>
              <a:spcAft>
                <a:spcPts val="600"/>
              </a:spcAft>
              <a:buFont typeface="Arial" panose="020B0604020202020204" pitchFamily="34" charset="0"/>
              <a:buChar char="•"/>
            </a:pPr>
            <a:r>
              <a:rPr lang="en-US" sz="1700" dirty="0"/>
              <a:t>If there is no agreement (or will be no agreements) between ARS and the home institution, or between ARS and the Foreign National’s employer (e.g. University in the United States), at the time the Foreign National will be working in the ARS Facility, enter “NONE” in this box.</a:t>
            </a:r>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15</a:t>
            </a:fld>
            <a:endParaRPr lang="en-US"/>
          </a:p>
        </p:txBody>
      </p:sp>
      <p:pic>
        <p:nvPicPr>
          <p:cNvPr id="7" name="Picture 6">
            <a:extLst>
              <a:ext uri="{FF2B5EF4-FFF2-40B4-BE49-F238E27FC236}">
                <a16:creationId xmlns:a16="http://schemas.microsoft.com/office/drawing/2014/main" id="{84E98F82-89A0-4242-89F1-48FD0691891E}"/>
              </a:ext>
            </a:extLst>
          </p:cNvPr>
          <p:cNvPicPr>
            <a:picLocks noChangeAspect="1"/>
          </p:cNvPicPr>
          <p:nvPr/>
        </p:nvPicPr>
        <p:blipFill>
          <a:blip r:embed="rId2"/>
          <a:stretch>
            <a:fillRect/>
          </a:stretch>
        </p:blipFill>
        <p:spPr>
          <a:xfrm>
            <a:off x="0" y="2209800"/>
            <a:ext cx="12192000" cy="1217622"/>
          </a:xfrm>
          <a:prstGeom prst="rect">
            <a:avLst/>
          </a:prstGeom>
        </p:spPr>
      </p:pic>
    </p:spTree>
    <p:extLst>
      <p:ext uri="{BB962C8B-B14F-4D97-AF65-F5344CB8AC3E}">
        <p14:creationId xmlns:p14="http://schemas.microsoft.com/office/powerpoint/2010/main" val="3377382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638175" y="864685"/>
            <a:ext cx="10668000"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215 Blocks #1 - 5</a:t>
            </a:r>
          </a:p>
        </p:txBody>
      </p:sp>
      <p:sp>
        <p:nvSpPr>
          <p:cNvPr id="29" name="TextBox 8">
            <a:extLst>
              <a:ext uri="{FF2B5EF4-FFF2-40B4-BE49-F238E27FC236}">
                <a16:creationId xmlns:a16="http://schemas.microsoft.com/office/drawing/2014/main" id="{6A3F01E3-50C5-4587-932E-8B62C78F9482}"/>
              </a:ext>
            </a:extLst>
          </p:cNvPr>
          <p:cNvSpPr txBox="1"/>
          <p:nvPr/>
        </p:nvSpPr>
        <p:spPr>
          <a:xfrm>
            <a:off x="231647" y="3265498"/>
            <a:ext cx="10750677" cy="3382952"/>
          </a:xfrm>
          <a:prstGeom prst="rect">
            <a:avLst/>
          </a:prstGeom>
        </p:spPr>
        <p:txBody>
          <a:bodyPr vert="horz" lIns="91440" tIns="45720" rIns="91440" bIns="45720" rtlCol="0">
            <a:normAutofit fontScale="92500" lnSpcReduction="20000"/>
          </a:bodyPr>
          <a:lstStyle/>
          <a:p>
            <a:pPr marL="285750" indent="-285750">
              <a:lnSpc>
                <a:spcPct val="95000"/>
              </a:lnSpc>
              <a:spcAft>
                <a:spcPts val="600"/>
              </a:spcAft>
              <a:buFont typeface="Arial" panose="020B0604020202020204" pitchFamily="34" charset="0"/>
              <a:buChar char="•"/>
            </a:pPr>
            <a:r>
              <a:rPr lang="en-US" sz="1700" b="1" dirty="0"/>
              <a:t>Block 1:</a:t>
            </a:r>
            <a:endParaRPr lang="en-US" sz="1700" dirty="0"/>
          </a:p>
          <a:p>
            <a:pPr marL="742950" lvl="1" indent="-285750">
              <a:lnSpc>
                <a:spcPct val="95000"/>
              </a:lnSpc>
              <a:spcAft>
                <a:spcPts val="600"/>
              </a:spcAft>
              <a:buFont typeface="Arial" panose="020B0604020202020204" pitchFamily="34" charset="0"/>
              <a:buChar char="•"/>
            </a:pPr>
            <a:r>
              <a:rPr lang="en-US" sz="1700" dirty="0"/>
              <a:t>Enter full name that is shown on passport.</a:t>
            </a:r>
          </a:p>
          <a:p>
            <a:pPr marL="742950" lvl="1" indent="-285750">
              <a:lnSpc>
                <a:spcPct val="95000"/>
              </a:lnSpc>
              <a:spcAft>
                <a:spcPts val="600"/>
              </a:spcAft>
              <a:buFont typeface="Arial" panose="020B0604020202020204" pitchFamily="34" charset="0"/>
              <a:buChar char="•"/>
            </a:pPr>
            <a:r>
              <a:rPr lang="en-US" sz="1700" dirty="0"/>
              <a:t>Check if Foreign or Domestic Block.</a:t>
            </a:r>
          </a:p>
          <a:p>
            <a:pPr marL="285750" indent="-285750">
              <a:lnSpc>
                <a:spcPct val="95000"/>
              </a:lnSpc>
              <a:spcAft>
                <a:spcPts val="600"/>
              </a:spcAft>
              <a:buFont typeface="Arial" panose="020B0604020202020204" pitchFamily="34" charset="0"/>
              <a:buChar char="•"/>
            </a:pPr>
            <a:r>
              <a:rPr lang="en-US" sz="1700" b="1" dirty="0"/>
              <a:t>Block 2:</a:t>
            </a:r>
            <a:endParaRPr lang="en-US" sz="1700" dirty="0"/>
          </a:p>
          <a:p>
            <a:pPr marL="742950" lvl="1" indent="-285750">
              <a:lnSpc>
                <a:spcPct val="95000"/>
              </a:lnSpc>
              <a:spcAft>
                <a:spcPts val="600"/>
              </a:spcAft>
              <a:buFont typeface="Arial" panose="020B0604020202020204" pitchFamily="34" charset="0"/>
              <a:buChar char="•"/>
            </a:pPr>
            <a:r>
              <a:rPr lang="en-US" sz="1700" dirty="0"/>
              <a:t>Enter the Country of Citizenship/Permanent Residence.</a:t>
            </a:r>
          </a:p>
          <a:p>
            <a:pPr marL="1200150" lvl="2" indent="-285750">
              <a:lnSpc>
                <a:spcPct val="95000"/>
              </a:lnSpc>
              <a:spcAft>
                <a:spcPts val="600"/>
              </a:spcAft>
              <a:buFont typeface="Arial" panose="020B0604020202020204" pitchFamily="34" charset="0"/>
              <a:buChar char="•"/>
            </a:pPr>
            <a:r>
              <a:rPr lang="en-US" sz="1700" dirty="0"/>
              <a:t>Enter just the Country Name, not full address.</a:t>
            </a:r>
          </a:p>
          <a:p>
            <a:pPr marL="285750" indent="-285750">
              <a:lnSpc>
                <a:spcPct val="95000"/>
              </a:lnSpc>
              <a:spcAft>
                <a:spcPts val="600"/>
              </a:spcAft>
              <a:buFont typeface="Arial" panose="020B0604020202020204" pitchFamily="34" charset="0"/>
              <a:buChar char="•"/>
            </a:pPr>
            <a:r>
              <a:rPr lang="en-US" sz="1700" b="1" dirty="0"/>
              <a:t>Block 3:</a:t>
            </a:r>
          </a:p>
          <a:p>
            <a:pPr marL="742950" lvl="1" indent="-285750">
              <a:lnSpc>
                <a:spcPct val="95000"/>
              </a:lnSpc>
              <a:spcAft>
                <a:spcPts val="600"/>
              </a:spcAft>
              <a:buFont typeface="Arial" panose="020B0604020202020204" pitchFamily="34" charset="0"/>
              <a:buChar char="•"/>
            </a:pPr>
            <a:r>
              <a:rPr lang="en-US" sz="1700" dirty="0"/>
              <a:t>Enter Date of Birth shown on passport.</a:t>
            </a:r>
          </a:p>
          <a:p>
            <a:pPr marL="285750" indent="-285750">
              <a:lnSpc>
                <a:spcPct val="95000"/>
              </a:lnSpc>
              <a:spcAft>
                <a:spcPts val="600"/>
              </a:spcAft>
              <a:buFont typeface="Arial" panose="020B0604020202020204" pitchFamily="34" charset="0"/>
              <a:buChar char="•"/>
            </a:pPr>
            <a:r>
              <a:rPr lang="en-US" sz="1700" b="1" dirty="0"/>
              <a:t>Block 4:</a:t>
            </a:r>
          </a:p>
          <a:p>
            <a:pPr marL="742950" lvl="1" indent="-285750">
              <a:lnSpc>
                <a:spcPct val="95000"/>
              </a:lnSpc>
              <a:spcAft>
                <a:spcPts val="600"/>
              </a:spcAft>
              <a:buFont typeface="Arial" panose="020B0604020202020204" pitchFamily="34" charset="0"/>
              <a:buChar char="•"/>
            </a:pPr>
            <a:r>
              <a:rPr lang="en-US" sz="1700" dirty="0"/>
              <a:t>Enter dates of agreement that will correspond with the dates of the Foreign National be with ARS.</a:t>
            </a:r>
          </a:p>
          <a:p>
            <a:pPr marL="742950" lvl="1" indent="-285750">
              <a:lnSpc>
                <a:spcPct val="95000"/>
              </a:lnSpc>
              <a:spcAft>
                <a:spcPts val="600"/>
              </a:spcAft>
              <a:buFont typeface="Arial" panose="020B0604020202020204" pitchFamily="34" charset="0"/>
              <a:buChar char="•"/>
            </a:pPr>
            <a:r>
              <a:rPr lang="en-US" sz="1700" b="1" dirty="0"/>
              <a:t>Check your agreement dates.</a:t>
            </a:r>
          </a:p>
          <a:p>
            <a:pPr marL="285750" indent="-285750">
              <a:lnSpc>
                <a:spcPct val="95000"/>
              </a:lnSpc>
              <a:spcAft>
                <a:spcPts val="600"/>
              </a:spcAft>
              <a:buFont typeface="Arial" panose="020B0604020202020204" pitchFamily="34" charset="0"/>
              <a:buChar char="•"/>
            </a:pPr>
            <a:r>
              <a:rPr lang="en-US" sz="1700" b="1" dirty="0"/>
              <a:t>Block 5:</a:t>
            </a:r>
            <a:endParaRPr lang="en-US" sz="1700" dirty="0"/>
          </a:p>
          <a:p>
            <a:pPr marL="742950" lvl="1" indent="-285750">
              <a:lnSpc>
                <a:spcPct val="95000"/>
              </a:lnSpc>
              <a:spcAft>
                <a:spcPts val="600"/>
              </a:spcAft>
              <a:buFont typeface="Arial" panose="020B0604020202020204" pitchFamily="34" charset="0"/>
              <a:buChar char="•"/>
            </a:pPr>
            <a:r>
              <a:rPr lang="en-US" sz="1400" dirty="0"/>
              <a:t>This refers to the ARS Facility (Enter the full name of the Unit and Address of the ARS Facility)</a:t>
            </a:r>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16</a:t>
            </a:fld>
            <a:endParaRPr lang="en-US"/>
          </a:p>
        </p:txBody>
      </p:sp>
      <p:pic>
        <p:nvPicPr>
          <p:cNvPr id="8" name="Picture 7">
            <a:extLst>
              <a:ext uri="{FF2B5EF4-FFF2-40B4-BE49-F238E27FC236}">
                <a16:creationId xmlns:a16="http://schemas.microsoft.com/office/drawing/2014/main" id="{47AFE7FB-76A3-4F28-98A7-28747CC5EE0F}"/>
              </a:ext>
            </a:extLst>
          </p:cNvPr>
          <p:cNvPicPr>
            <a:picLocks noChangeAspect="1"/>
          </p:cNvPicPr>
          <p:nvPr/>
        </p:nvPicPr>
        <p:blipFill>
          <a:blip r:embed="rId2"/>
          <a:stretch>
            <a:fillRect/>
          </a:stretch>
        </p:blipFill>
        <p:spPr>
          <a:xfrm>
            <a:off x="59909" y="1585845"/>
            <a:ext cx="12132091" cy="1562235"/>
          </a:xfrm>
          <a:prstGeom prst="rect">
            <a:avLst/>
          </a:prstGeom>
        </p:spPr>
      </p:pic>
    </p:spTree>
    <p:extLst>
      <p:ext uri="{BB962C8B-B14F-4D97-AF65-F5344CB8AC3E}">
        <p14:creationId xmlns:p14="http://schemas.microsoft.com/office/powerpoint/2010/main" val="1664561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638175" y="864685"/>
            <a:ext cx="10668000"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215 Block #6</a:t>
            </a:r>
          </a:p>
        </p:txBody>
      </p:sp>
      <p:sp>
        <p:nvSpPr>
          <p:cNvPr id="29" name="TextBox 8">
            <a:extLst>
              <a:ext uri="{FF2B5EF4-FFF2-40B4-BE49-F238E27FC236}">
                <a16:creationId xmlns:a16="http://schemas.microsoft.com/office/drawing/2014/main" id="{6A3F01E3-50C5-4587-932E-8B62C78F9482}"/>
              </a:ext>
            </a:extLst>
          </p:cNvPr>
          <p:cNvSpPr txBox="1"/>
          <p:nvPr/>
        </p:nvSpPr>
        <p:spPr>
          <a:xfrm>
            <a:off x="231647" y="3110379"/>
            <a:ext cx="10750677" cy="3198345"/>
          </a:xfrm>
          <a:prstGeom prst="rect">
            <a:avLst/>
          </a:prstGeom>
        </p:spPr>
        <p:txBody>
          <a:bodyPr vert="horz" lIns="91440" tIns="45720" rIns="91440" bIns="45720" rtlCol="0">
            <a:normAutofit/>
          </a:bodyPr>
          <a:lstStyle/>
          <a:p>
            <a:pPr marL="285750" indent="-285750">
              <a:lnSpc>
                <a:spcPct val="95000"/>
              </a:lnSpc>
              <a:spcAft>
                <a:spcPts val="600"/>
              </a:spcAft>
              <a:buFont typeface="Arial" panose="020B0604020202020204" pitchFamily="34" charset="0"/>
              <a:buChar char="•"/>
            </a:pPr>
            <a:r>
              <a:rPr lang="en-US" sz="1700" b="1" dirty="0"/>
              <a:t>Enter the ARS Research Project Title to which the Foreign National will be conducting research</a:t>
            </a:r>
            <a:endParaRPr lang="en-US" sz="1700" dirty="0"/>
          </a:p>
          <a:p>
            <a:pPr marL="742950" lvl="1" indent="-285750">
              <a:lnSpc>
                <a:spcPct val="95000"/>
              </a:lnSpc>
              <a:spcAft>
                <a:spcPts val="600"/>
              </a:spcAft>
              <a:buFont typeface="Arial" panose="020B0604020202020204" pitchFamily="34" charset="0"/>
              <a:buChar char="•"/>
            </a:pPr>
            <a:r>
              <a:rPr lang="en-US" sz="1400" dirty="0"/>
              <a:t>If the project involves a Cooperative Research Agreement, include the agreement title that matches the agreement number at the top of the page and identity the type of agreement. </a:t>
            </a:r>
          </a:p>
          <a:p>
            <a:pPr marL="1200150" lvl="2" indent="-285750">
              <a:lnSpc>
                <a:spcPct val="95000"/>
              </a:lnSpc>
              <a:spcAft>
                <a:spcPts val="600"/>
              </a:spcAft>
              <a:buFont typeface="Arial" panose="020B0604020202020204" pitchFamily="34" charset="0"/>
              <a:buChar char="•"/>
            </a:pPr>
            <a:r>
              <a:rPr lang="en-US" sz="1400" dirty="0"/>
              <a:t>If the complete title does not fit, enter as much as possible</a:t>
            </a:r>
          </a:p>
          <a:p>
            <a:pPr marL="742950" lvl="1" indent="-285750">
              <a:lnSpc>
                <a:spcPct val="95000"/>
              </a:lnSpc>
              <a:spcAft>
                <a:spcPts val="600"/>
              </a:spcAft>
              <a:buFont typeface="Arial" panose="020B0604020202020204" pitchFamily="34" charset="0"/>
              <a:buChar char="•"/>
            </a:pPr>
            <a:r>
              <a:rPr lang="en-US" sz="1400" dirty="0"/>
              <a:t>If the agreement is a Research Support Agreement (RSA) and not a Cooperative Research Agreement, indicate the RSA number at the top of the page and the funding cooperative research project title and agreement number in block 6, if the project is externally funded.</a:t>
            </a:r>
          </a:p>
          <a:p>
            <a:pPr marL="742950" lvl="1" indent="-285750">
              <a:lnSpc>
                <a:spcPct val="95000"/>
              </a:lnSpc>
              <a:spcAft>
                <a:spcPts val="600"/>
              </a:spcAft>
              <a:buFont typeface="Arial" panose="020B0604020202020204" pitchFamily="34" charset="0"/>
              <a:buChar char="•"/>
            </a:pPr>
            <a:r>
              <a:rPr lang="en-US" sz="1400" dirty="0"/>
              <a:t>If the RSA is associated with the D project funding only, enter the D Project Number and title in block 6.</a:t>
            </a:r>
          </a:p>
          <a:p>
            <a:pPr marL="742950" lvl="1" indent="-285750">
              <a:lnSpc>
                <a:spcPct val="95000"/>
              </a:lnSpc>
              <a:spcAft>
                <a:spcPts val="600"/>
              </a:spcAft>
              <a:buFont typeface="Arial" panose="020B0604020202020204" pitchFamily="34" charset="0"/>
              <a:buChar char="•"/>
            </a:pPr>
            <a:r>
              <a:rPr lang="en-US" sz="1400" dirty="0"/>
              <a:t>If there is no cooperative research agreement, provide the number ad title of the in-house D Project in block 6.</a:t>
            </a:r>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17</a:t>
            </a:fld>
            <a:endParaRPr lang="en-US"/>
          </a:p>
        </p:txBody>
      </p:sp>
      <p:pic>
        <p:nvPicPr>
          <p:cNvPr id="4" name="Picture 3">
            <a:extLst>
              <a:ext uri="{FF2B5EF4-FFF2-40B4-BE49-F238E27FC236}">
                <a16:creationId xmlns:a16="http://schemas.microsoft.com/office/drawing/2014/main" id="{29E96A67-5AAD-4082-A159-65077387B178}"/>
              </a:ext>
            </a:extLst>
          </p:cNvPr>
          <p:cNvPicPr>
            <a:picLocks noChangeAspect="1"/>
          </p:cNvPicPr>
          <p:nvPr/>
        </p:nvPicPr>
        <p:blipFill>
          <a:blip r:embed="rId2"/>
          <a:stretch>
            <a:fillRect/>
          </a:stretch>
        </p:blipFill>
        <p:spPr>
          <a:xfrm>
            <a:off x="0" y="1937874"/>
            <a:ext cx="12192000" cy="877229"/>
          </a:xfrm>
          <a:prstGeom prst="rect">
            <a:avLst/>
          </a:prstGeom>
        </p:spPr>
      </p:pic>
    </p:spTree>
    <p:extLst>
      <p:ext uri="{BB962C8B-B14F-4D97-AF65-F5344CB8AC3E}">
        <p14:creationId xmlns:p14="http://schemas.microsoft.com/office/powerpoint/2010/main" val="933322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638175" y="864685"/>
            <a:ext cx="10668000"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215 Block #7</a:t>
            </a:r>
          </a:p>
        </p:txBody>
      </p:sp>
      <p:sp>
        <p:nvSpPr>
          <p:cNvPr id="29" name="TextBox 8">
            <a:extLst>
              <a:ext uri="{FF2B5EF4-FFF2-40B4-BE49-F238E27FC236}">
                <a16:creationId xmlns:a16="http://schemas.microsoft.com/office/drawing/2014/main" id="{6A3F01E3-50C5-4587-932E-8B62C78F9482}"/>
              </a:ext>
            </a:extLst>
          </p:cNvPr>
          <p:cNvSpPr txBox="1"/>
          <p:nvPr/>
        </p:nvSpPr>
        <p:spPr>
          <a:xfrm>
            <a:off x="231647" y="3110379"/>
            <a:ext cx="10750677" cy="3198345"/>
          </a:xfrm>
          <a:prstGeom prst="rect">
            <a:avLst/>
          </a:prstGeom>
        </p:spPr>
        <p:txBody>
          <a:bodyPr vert="horz" lIns="91440" tIns="45720" rIns="91440" bIns="45720" rtlCol="0">
            <a:normAutofit/>
          </a:bodyPr>
          <a:lstStyle/>
          <a:p>
            <a:pPr marL="285750" indent="-285750">
              <a:lnSpc>
                <a:spcPct val="95000"/>
              </a:lnSpc>
              <a:spcAft>
                <a:spcPts val="600"/>
              </a:spcAft>
              <a:buFont typeface="Arial" panose="020B0604020202020204" pitchFamily="34" charset="0"/>
              <a:buChar char="•"/>
            </a:pPr>
            <a:r>
              <a:rPr lang="en-US" sz="1700" b="1" dirty="0"/>
              <a:t>Enter the Name and Address of the Foreign National’s Employer/Organization (at the time they will be working in the ARS Facility).</a:t>
            </a:r>
            <a:endParaRPr lang="en-US" sz="1700" dirty="0"/>
          </a:p>
          <a:p>
            <a:pPr marL="742950" lvl="1" indent="-285750">
              <a:lnSpc>
                <a:spcPct val="95000"/>
              </a:lnSpc>
              <a:spcAft>
                <a:spcPts val="600"/>
              </a:spcAft>
              <a:buFont typeface="Arial" panose="020B0604020202020204" pitchFamily="34" charset="0"/>
              <a:buChar char="•"/>
            </a:pPr>
            <a:r>
              <a:rPr lang="en-US" sz="1400" dirty="0"/>
              <a:t>If the Foreign National is </a:t>
            </a:r>
            <a:r>
              <a:rPr lang="en-US" sz="1400" b="1" dirty="0"/>
              <a:t>NOT</a:t>
            </a:r>
            <a:r>
              <a:rPr lang="en-US" sz="1400" dirty="0"/>
              <a:t> employed by another party  and has no other organizational affiliations, type N/A here.</a:t>
            </a:r>
          </a:p>
          <a:p>
            <a:pPr marL="742950" lvl="1" indent="-285750">
              <a:lnSpc>
                <a:spcPct val="95000"/>
              </a:lnSpc>
              <a:spcAft>
                <a:spcPts val="600"/>
              </a:spcAft>
              <a:buFont typeface="Arial" panose="020B0604020202020204" pitchFamily="34" charset="0"/>
              <a:buChar char="•"/>
            </a:pPr>
            <a:r>
              <a:rPr lang="en-US" sz="1400" dirty="0"/>
              <a:t>If the Foreign National is paid through ORISE, they will not be an employee of any institution, type N/A – ORISE.</a:t>
            </a:r>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18</a:t>
            </a:fld>
            <a:endParaRPr lang="en-US"/>
          </a:p>
        </p:txBody>
      </p:sp>
      <p:pic>
        <p:nvPicPr>
          <p:cNvPr id="5" name="Picture 4">
            <a:extLst>
              <a:ext uri="{FF2B5EF4-FFF2-40B4-BE49-F238E27FC236}">
                <a16:creationId xmlns:a16="http://schemas.microsoft.com/office/drawing/2014/main" id="{DF0D291C-EB4C-4018-8426-F02AE19AFE7D}"/>
              </a:ext>
            </a:extLst>
          </p:cNvPr>
          <p:cNvPicPr>
            <a:picLocks noChangeAspect="1"/>
          </p:cNvPicPr>
          <p:nvPr/>
        </p:nvPicPr>
        <p:blipFill>
          <a:blip r:embed="rId2"/>
          <a:stretch>
            <a:fillRect/>
          </a:stretch>
        </p:blipFill>
        <p:spPr>
          <a:xfrm>
            <a:off x="0" y="1609567"/>
            <a:ext cx="12192000" cy="1292541"/>
          </a:xfrm>
          <a:prstGeom prst="rect">
            <a:avLst/>
          </a:prstGeom>
        </p:spPr>
      </p:pic>
    </p:spTree>
    <p:extLst>
      <p:ext uri="{BB962C8B-B14F-4D97-AF65-F5344CB8AC3E}">
        <p14:creationId xmlns:p14="http://schemas.microsoft.com/office/powerpoint/2010/main" val="4115541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638175" y="864685"/>
            <a:ext cx="10668000"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215 Block #8 &amp; 9</a:t>
            </a:r>
          </a:p>
        </p:txBody>
      </p:sp>
      <p:sp>
        <p:nvSpPr>
          <p:cNvPr id="29" name="TextBox 8">
            <a:extLst>
              <a:ext uri="{FF2B5EF4-FFF2-40B4-BE49-F238E27FC236}">
                <a16:creationId xmlns:a16="http://schemas.microsoft.com/office/drawing/2014/main" id="{6A3F01E3-50C5-4587-932E-8B62C78F9482}"/>
              </a:ext>
            </a:extLst>
          </p:cNvPr>
          <p:cNvSpPr txBox="1"/>
          <p:nvPr/>
        </p:nvSpPr>
        <p:spPr>
          <a:xfrm>
            <a:off x="288797" y="3832225"/>
            <a:ext cx="10750677" cy="3198345"/>
          </a:xfrm>
          <a:prstGeom prst="rect">
            <a:avLst/>
          </a:prstGeom>
        </p:spPr>
        <p:txBody>
          <a:bodyPr vert="horz" lIns="91440" tIns="45720" rIns="91440" bIns="45720" rtlCol="0">
            <a:normAutofit/>
          </a:bodyPr>
          <a:lstStyle/>
          <a:p>
            <a:pPr marL="285750" indent="-285750">
              <a:lnSpc>
                <a:spcPct val="95000"/>
              </a:lnSpc>
              <a:spcAft>
                <a:spcPts val="600"/>
              </a:spcAft>
              <a:buFont typeface="Arial" panose="020B0604020202020204" pitchFamily="34" charset="0"/>
              <a:buChar char="•"/>
            </a:pPr>
            <a:r>
              <a:rPr lang="en-US" sz="1700" b="1" dirty="0"/>
              <a:t>Block 8:</a:t>
            </a:r>
          </a:p>
          <a:p>
            <a:pPr marL="742950" lvl="1" indent="-285750">
              <a:lnSpc>
                <a:spcPct val="95000"/>
              </a:lnSpc>
              <a:spcAft>
                <a:spcPts val="600"/>
              </a:spcAft>
              <a:buFont typeface="Arial" panose="020B0604020202020204" pitchFamily="34" charset="0"/>
              <a:buChar char="•"/>
            </a:pPr>
            <a:r>
              <a:rPr lang="en-US" sz="1700" dirty="0"/>
              <a:t>Enter the name of the official  listed in block 7.</a:t>
            </a:r>
          </a:p>
          <a:p>
            <a:pPr marL="742950" lvl="1" indent="-285750">
              <a:lnSpc>
                <a:spcPct val="95000"/>
              </a:lnSpc>
              <a:spcAft>
                <a:spcPts val="600"/>
              </a:spcAft>
              <a:buFont typeface="Arial" panose="020B0604020202020204" pitchFamily="34" charset="0"/>
              <a:buChar char="•"/>
            </a:pPr>
            <a:r>
              <a:rPr lang="en-US" sz="1700" dirty="0"/>
              <a:t>If N/A is entered in block 7, enter N/A in block 8.</a:t>
            </a:r>
          </a:p>
          <a:p>
            <a:pPr marL="285750" indent="-285750">
              <a:lnSpc>
                <a:spcPct val="95000"/>
              </a:lnSpc>
              <a:spcAft>
                <a:spcPts val="600"/>
              </a:spcAft>
              <a:buFont typeface="Arial" panose="020B0604020202020204" pitchFamily="34" charset="0"/>
              <a:buChar char="•"/>
            </a:pPr>
            <a:r>
              <a:rPr lang="en-US" sz="1700" b="1" dirty="0"/>
              <a:t>Block 9:</a:t>
            </a:r>
          </a:p>
          <a:p>
            <a:pPr marL="742950" lvl="1" indent="-285750">
              <a:lnSpc>
                <a:spcPct val="95000"/>
              </a:lnSpc>
              <a:spcAft>
                <a:spcPts val="600"/>
              </a:spcAft>
              <a:buFont typeface="Arial" panose="020B0604020202020204" pitchFamily="34" charset="0"/>
              <a:buChar char="•"/>
            </a:pPr>
            <a:r>
              <a:rPr lang="en-US" sz="1700" dirty="0"/>
              <a:t>The Foreign National must sign in this box. </a:t>
            </a:r>
          </a:p>
          <a:p>
            <a:pPr marL="285750" indent="-285750">
              <a:lnSpc>
                <a:spcPct val="95000"/>
              </a:lnSpc>
              <a:spcAft>
                <a:spcPts val="600"/>
              </a:spcAft>
              <a:buFont typeface="Arial" panose="020B0604020202020204" pitchFamily="34" charset="0"/>
              <a:buChar char="•"/>
            </a:pPr>
            <a:r>
              <a:rPr lang="en-US" sz="1700" b="1" dirty="0"/>
              <a:t>Both boxes must be signed (or N/A for box 8) before 215 is sent to the Area. The 215 will not be approved unless signatures are obtained.</a:t>
            </a:r>
          </a:p>
          <a:p>
            <a:pPr marL="285750" indent="-285750">
              <a:lnSpc>
                <a:spcPct val="95000"/>
              </a:lnSpc>
              <a:spcAft>
                <a:spcPts val="600"/>
              </a:spcAft>
              <a:buFont typeface="Arial" panose="020B0604020202020204" pitchFamily="34" charset="0"/>
              <a:buChar char="•"/>
            </a:pPr>
            <a:endParaRPr lang="en-US" sz="1400" dirty="0"/>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19</a:t>
            </a:fld>
            <a:endParaRPr lang="en-US"/>
          </a:p>
        </p:txBody>
      </p:sp>
      <p:pic>
        <p:nvPicPr>
          <p:cNvPr id="4" name="Picture 3">
            <a:extLst>
              <a:ext uri="{FF2B5EF4-FFF2-40B4-BE49-F238E27FC236}">
                <a16:creationId xmlns:a16="http://schemas.microsoft.com/office/drawing/2014/main" id="{F2395B7A-FE84-46FB-AAAD-2E4B08A26A73}"/>
              </a:ext>
            </a:extLst>
          </p:cNvPr>
          <p:cNvPicPr>
            <a:picLocks noChangeAspect="1"/>
          </p:cNvPicPr>
          <p:nvPr/>
        </p:nvPicPr>
        <p:blipFill>
          <a:blip r:embed="rId2"/>
          <a:stretch>
            <a:fillRect/>
          </a:stretch>
        </p:blipFill>
        <p:spPr>
          <a:xfrm>
            <a:off x="0" y="1537242"/>
            <a:ext cx="12192000" cy="2148896"/>
          </a:xfrm>
          <a:prstGeom prst="rect">
            <a:avLst/>
          </a:prstGeom>
        </p:spPr>
      </p:pic>
    </p:spTree>
    <p:extLst>
      <p:ext uri="{BB962C8B-B14F-4D97-AF65-F5344CB8AC3E}">
        <p14:creationId xmlns:p14="http://schemas.microsoft.com/office/powerpoint/2010/main" val="408686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28">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4" name="Rectangle 3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CF172-3947-42CE-B33F-43FB799FDB5E}"/>
              </a:ext>
            </a:extLst>
          </p:cNvPr>
          <p:cNvSpPr>
            <a:spLocks noGrp="1"/>
          </p:cNvSpPr>
          <p:nvPr>
            <p:ph type="title"/>
          </p:nvPr>
        </p:nvSpPr>
        <p:spPr>
          <a:xfrm>
            <a:off x="762000" y="758951"/>
            <a:ext cx="3880511" cy="1577849"/>
          </a:xfrm>
        </p:spPr>
        <p:txBody>
          <a:bodyPr vert="horz" lIns="91440" tIns="45720" rIns="91440" bIns="45720" rtlCol="0" anchor="t">
            <a:normAutofit/>
          </a:bodyPr>
          <a:lstStyle/>
          <a:p>
            <a:r>
              <a:rPr lang="en-US" kern="1200" spc="-50" baseline="0">
                <a:solidFill>
                  <a:schemeClr val="tx1"/>
                </a:solidFill>
                <a:latin typeface="+mj-lt"/>
                <a:ea typeface="+mj-ea"/>
                <a:cs typeface="+mj-cs"/>
              </a:rPr>
              <a:t>Agenda</a:t>
            </a:r>
          </a:p>
        </p:txBody>
      </p:sp>
      <p:sp>
        <p:nvSpPr>
          <p:cNvPr id="3" name="Content Placeholder 2">
            <a:extLst>
              <a:ext uri="{FF2B5EF4-FFF2-40B4-BE49-F238E27FC236}">
                <a16:creationId xmlns:a16="http://schemas.microsoft.com/office/drawing/2014/main" id="{F2F14772-A1EE-4EA8-8C5D-46383706A557}"/>
              </a:ext>
            </a:extLst>
          </p:cNvPr>
          <p:cNvSpPr>
            <a:spLocks noGrp="1"/>
          </p:cNvSpPr>
          <p:nvPr>
            <p:ph idx="1"/>
          </p:nvPr>
        </p:nvSpPr>
        <p:spPr>
          <a:xfrm>
            <a:off x="762000" y="2611718"/>
            <a:ext cx="3880511" cy="3514164"/>
          </a:xfrm>
        </p:spPr>
        <p:txBody>
          <a:bodyPr vert="horz" lIns="91440" tIns="45720" rIns="91440" bIns="45720" rtlCol="0">
            <a:normAutofit/>
          </a:bodyPr>
          <a:lstStyle/>
          <a:p>
            <a:pPr marL="457200" indent="-457200">
              <a:buFont typeface="Arial" panose="020B0604020202020204" pitchFamily="34" charset="0"/>
              <a:buChar char="•"/>
            </a:pPr>
            <a:r>
              <a:rPr lang="en-US" dirty="0"/>
              <a:t>Introduction of Foreign Nationals</a:t>
            </a:r>
          </a:p>
          <a:p>
            <a:pPr marL="457200" indent="-457200">
              <a:buFont typeface="Arial" panose="020B0604020202020204" pitchFamily="34" charset="0"/>
              <a:buChar char="•"/>
            </a:pPr>
            <a:r>
              <a:rPr lang="en-US" dirty="0"/>
              <a:t>Process for the Midwest Area</a:t>
            </a:r>
          </a:p>
          <a:p>
            <a:pPr marL="457200" indent="-457200">
              <a:buFont typeface="Arial" panose="020B0604020202020204" pitchFamily="34" charset="0"/>
              <a:buChar char="•"/>
            </a:pPr>
            <a:r>
              <a:rPr lang="en-US" dirty="0"/>
              <a:t>Name Traces</a:t>
            </a:r>
          </a:p>
          <a:p>
            <a:pPr marL="457200" indent="-457200">
              <a:buFont typeface="Arial" panose="020B0604020202020204" pitchFamily="34" charset="0"/>
              <a:buChar char="•"/>
            </a:pPr>
            <a:r>
              <a:rPr lang="en-US" dirty="0"/>
              <a:t>215s &amp; Memos</a:t>
            </a:r>
          </a:p>
          <a:p>
            <a:pPr marL="457200" indent="-457200">
              <a:buFont typeface="Arial" panose="020B0604020202020204" pitchFamily="34" charset="0"/>
              <a:buChar char="•"/>
            </a:pPr>
            <a:r>
              <a:rPr lang="en-US" dirty="0"/>
              <a:t>Q&amp;A</a:t>
            </a:r>
          </a:p>
        </p:txBody>
      </p:sp>
      <p:pic>
        <p:nvPicPr>
          <p:cNvPr id="8" name="Picture Placeholder 7" descr="Hourglass and a calendar">
            <a:extLst>
              <a:ext uri="{FF2B5EF4-FFF2-40B4-BE49-F238E27FC236}">
                <a16:creationId xmlns:a16="http://schemas.microsoft.com/office/drawing/2014/main" id="{4261B567-0AEE-4B25-B882-091D29B2DB1A}"/>
              </a:ext>
            </a:extLst>
          </p:cNvPr>
          <p:cNvPicPr>
            <a:picLocks noGrp="1" noChangeAspect="1"/>
          </p:cNvPicPr>
          <p:nvPr>
            <p:ph type="pic" sz="quarter" idx="13"/>
          </p:nvPr>
        </p:nvPicPr>
        <p:blipFill rotWithShape="1">
          <a:blip r:embed="rId2"/>
          <a:srcRect l="33658" r="2" b="2"/>
          <a:stretch/>
        </p:blipFill>
        <p:spPr>
          <a:xfrm>
            <a:off x="5401463" y="10"/>
            <a:ext cx="6790537" cy="6857990"/>
          </a:xfrm>
          <a:prstGeom prst="rect">
            <a:avLst/>
          </a:prstGeom>
        </p:spPr>
      </p:pic>
      <p:sp>
        <p:nvSpPr>
          <p:cNvPr id="24" name="Slide Number Placeholder 23">
            <a:extLst>
              <a:ext uri="{FF2B5EF4-FFF2-40B4-BE49-F238E27FC236}">
                <a16:creationId xmlns:a16="http://schemas.microsoft.com/office/drawing/2014/main" id="{B583B8C6-95CF-4DD9-AFF1-3E252935F6C5}"/>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3260502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638175" y="864685"/>
            <a:ext cx="10668000"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215 Block #10 - 12</a:t>
            </a:r>
          </a:p>
        </p:txBody>
      </p:sp>
      <p:sp>
        <p:nvSpPr>
          <p:cNvPr id="29" name="TextBox 8">
            <a:extLst>
              <a:ext uri="{FF2B5EF4-FFF2-40B4-BE49-F238E27FC236}">
                <a16:creationId xmlns:a16="http://schemas.microsoft.com/office/drawing/2014/main" id="{6A3F01E3-50C5-4587-932E-8B62C78F9482}"/>
              </a:ext>
            </a:extLst>
          </p:cNvPr>
          <p:cNvSpPr txBox="1"/>
          <p:nvPr/>
        </p:nvSpPr>
        <p:spPr>
          <a:xfrm>
            <a:off x="338990" y="3747856"/>
            <a:ext cx="10825834" cy="3018069"/>
          </a:xfrm>
          <a:prstGeom prst="rect">
            <a:avLst/>
          </a:prstGeom>
        </p:spPr>
        <p:txBody>
          <a:bodyPr vert="horz" lIns="91440" tIns="45720" rIns="91440" bIns="45720" rtlCol="0">
            <a:normAutofit fontScale="77500" lnSpcReduction="20000"/>
          </a:bodyPr>
          <a:lstStyle/>
          <a:p>
            <a:pPr marL="285750" indent="-285750">
              <a:lnSpc>
                <a:spcPct val="95000"/>
              </a:lnSpc>
              <a:spcAft>
                <a:spcPts val="600"/>
              </a:spcAft>
              <a:buFont typeface="Arial" panose="020B0604020202020204" pitchFamily="34" charset="0"/>
              <a:buChar char="•"/>
            </a:pPr>
            <a:r>
              <a:rPr lang="en-US" sz="1700" b="1" dirty="0"/>
              <a:t>Block 10:</a:t>
            </a:r>
          </a:p>
          <a:p>
            <a:pPr marL="742950" lvl="1" indent="-285750">
              <a:lnSpc>
                <a:spcPct val="95000"/>
              </a:lnSpc>
              <a:spcAft>
                <a:spcPts val="600"/>
              </a:spcAft>
              <a:buFont typeface="Arial" panose="020B0604020202020204" pitchFamily="34" charset="0"/>
              <a:buChar char="•"/>
            </a:pPr>
            <a:r>
              <a:rPr lang="en-US" sz="1700" dirty="0"/>
              <a:t>Enter Name of Center Director.</a:t>
            </a:r>
          </a:p>
          <a:p>
            <a:pPr marL="742950" lvl="1" indent="-285750">
              <a:lnSpc>
                <a:spcPct val="95000"/>
              </a:lnSpc>
              <a:spcAft>
                <a:spcPts val="600"/>
              </a:spcAft>
              <a:buFont typeface="Arial" panose="020B0604020202020204" pitchFamily="34" charset="0"/>
              <a:buChar char="•"/>
            </a:pPr>
            <a:r>
              <a:rPr lang="en-US" sz="1700" dirty="0"/>
              <a:t>If no Center Director, the Midwest Associate Area Director will sign here. Enter the following:</a:t>
            </a:r>
          </a:p>
          <a:p>
            <a:pPr marL="1200150" lvl="2" indent="-285750">
              <a:lnSpc>
                <a:spcPct val="95000"/>
              </a:lnSpc>
              <a:spcAft>
                <a:spcPts val="600"/>
              </a:spcAft>
              <a:buFont typeface="Arial" panose="020B0604020202020204" pitchFamily="34" charset="0"/>
              <a:buChar char="•"/>
            </a:pPr>
            <a:r>
              <a:rPr lang="en-US" sz="1700" dirty="0"/>
              <a:t>Name : Jay V. Johnson</a:t>
            </a:r>
          </a:p>
          <a:p>
            <a:pPr marL="1200150" lvl="2" indent="-285750">
              <a:lnSpc>
                <a:spcPct val="95000"/>
              </a:lnSpc>
              <a:spcAft>
                <a:spcPts val="600"/>
              </a:spcAft>
              <a:buFont typeface="Arial" panose="020B0604020202020204" pitchFamily="34" charset="0"/>
              <a:buChar char="•"/>
            </a:pPr>
            <a:r>
              <a:rPr lang="en-US" sz="1700" dirty="0"/>
              <a:t>Title: Associate Area Director</a:t>
            </a:r>
          </a:p>
          <a:p>
            <a:pPr marL="742950" lvl="1" indent="-285750">
              <a:lnSpc>
                <a:spcPct val="95000"/>
              </a:lnSpc>
              <a:spcAft>
                <a:spcPts val="600"/>
              </a:spcAft>
              <a:buFont typeface="Arial" panose="020B0604020202020204" pitchFamily="34" charset="0"/>
              <a:buChar char="•"/>
            </a:pPr>
            <a:r>
              <a:rPr lang="en-US" sz="1700" dirty="0"/>
              <a:t>Research Leaders will not sign the 215 (unless they are the Host Scientist – will be in block 11)</a:t>
            </a:r>
          </a:p>
          <a:p>
            <a:pPr marL="285750" indent="-285750">
              <a:lnSpc>
                <a:spcPct val="95000"/>
              </a:lnSpc>
              <a:spcAft>
                <a:spcPts val="600"/>
              </a:spcAft>
              <a:buFont typeface="Arial" panose="020B0604020202020204" pitchFamily="34" charset="0"/>
              <a:buChar char="•"/>
            </a:pPr>
            <a:r>
              <a:rPr lang="en-US" sz="1700" b="1" dirty="0"/>
              <a:t>Block 11:</a:t>
            </a:r>
          </a:p>
          <a:p>
            <a:pPr marL="742950" lvl="1" indent="-285750">
              <a:lnSpc>
                <a:spcPct val="95000"/>
              </a:lnSpc>
              <a:spcAft>
                <a:spcPts val="600"/>
              </a:spcAft>
              <a:buFont typeface="Arial" panose="020B0604020202020204" pitchFamily="34" charset="0"/>
              <a:buChar char="•"/>
            </a:pPr>
            <a:r>
              <a:rPr lang="en-US" sz="1700" dirty="0"/>
              <a:t>The ARS Host Scientist will sign and enter title </a:t>
            </a:r>
          </a:p>
          <a:p>
            <a:pPr marL="285750" indent="-285750">
              <a:lnSpc>
                <a:spcPct val="95000"/>
              </a:lnSpc>
              <a:spcAft>
                <a:spcPts val="600"/>
              </a:spcAft>
              <a:buFont typeface="Arial" panose="020B0604020202020204" pitchFamily="34" charset="0"/>
              <a:buChar char="•"/>
            </a:pPr>
            <a:r>
              <a:rPr lang="en-US" sz="1700" b="1" dirty="0"/>
              <a:t>Block 12:</a:t>
            </a:r>
          </a:p>
          <a:p>
            <a:pPr marL="742950" lvl="1" indent="-285750">
              <a:lnSpc>
                <a:spcPct val="95000"/>
              </a:lnSpc>
              <a:spcAft>
                <a:spcPts val="600"/>
              </a:spcAft>
              <a:buFont typeface="Arial" panose="020B0604020202020204" pitchFamily="34" charset="0"/>
              <a:buChar char="•"/>
            </a:pPr>
            <a:r>
              <a:rPr lang="en-US" sz="1700" dirty="0"/>
              <a:t>Technology Transfer Coordinator will sign here. Enter the Following Information</a:t>
            </a:r>
          </a:p>
          <a:p>
            <a:pPr marL="742950" lvl="1" indent="-285750">
              <a:lnSpc>
                <a:spcPct val="95000"/>
              </a:lnSpc>
              <a:spcAft>
                <a:spcPts val="600"/>
              </a:spcAft>
              <a:buFont typeface="Arial" panose="020B0604020202020204" pitchFamily="34" charset="0"/>
              <a:buChar char="•"/>
            </a:pPr>
            <a:r>
              <a:rPr lang="en-US" sz="1700" dirty="0"/>
              <a:t>Enter the following:</a:t>
            </a:r>
          </a:p>
          <a:p>
            <a:pPr marL="1200150" lvl="2" indent="-285750">
              <a:lnSpc>
                <a:spcPct val="95000"/>
              </a:lnSpc>
              <a:spcAft>
                <a:spcPts val="600"/>
              </a:spcAft>
              <a:buFont typeface="Arial" panose="020B0604020202020204" pitchFamily="34" charset="0"/>
              <a:buChar char="•"/>
            </a:pPr>
            <a:r>
              <a:rPr lang="en-US" sz="1700" dirty="0"/>
              <a:t>Name : Renee Wagner</a:t>
            </a:r>
          </a:p>
          <a:p>
            <a:pPr marL="1200150" lvl="2" indent="-285750">
              <a:lnSpc>
                <a:spcPct val="95000"/>
              </a:lnSpc>
              <a:spcAft>
                <a:spcPts val="600"/>
              </a:spcAft>
              <a:buFont typeface="Arial" panose="020B0604020202020204" pitchFamily="34" charset="0"/>
              <a:buChar char="•"/>
            </a:pPr>
            <a:r>
              <a:rPr lang="en-US" sz="1700" dirty="0"/>
              <a:t>Title: Technology Transfer Coordinator</a:t>
            </a:r>
          </a:p>
          <a:p>
            <a:pPr marL="742950" lvl="1" indent="-285750">
              <a:lnSpc>
                <a:spcPct val="95000"/>
              </a:lnSpc>
              <a:spcAft>
                <a:spcPts val="600"/>
              </a:spcAft>
              <a:buFont typeface="Arial" panose="020B0604020202020204" pitchFamily="34" charset="0"/>
              <a:buChar char="•"/>
            </a:pPr>
            <a:endParaRPr lang="en-US" sz="1700" dirty="0"/>
          </a:p>
          <a:p>
            <a:pPr marL="285750" indent="-285750">
              <a:lnSpc>
                <a:spcPct val="95000"/>
              </a:lnSpc>
              <a:spcAft>
                <a:spcPts val="600"/>
              </a:spcAft>
              <a:buFont typeface="Arial" panose="020B0604020202020204" pitchFamily="34" charset="0"/>
              <a:buChar char="•"/>
            </a:pPr>
            <a:endParaRPr lang="en-US" sz="1400" dirty="0"/>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20</a:t>
            </a:fld>
            <a:endParaRPr lang="en-US"/>
          </a:p>
        </p:txBody>
      </p:sp>
      <p:pic>
        <p:nvPicPr>
          <p:cNvPr id="5" name="Picture 4">
            <a:extLst>
              <a:ext uri="{FF2B5EF4-FFF2-40B4-BE49-F238E27FC236}">
                <a16:creationId xmlns:a16="http://schemas.microsoft.com/office/drawing/2014/main" id="{A8D85F61-3A12-4FB5-B6E6-9A98DB675A8C}"/>
              </a:ext>
            </a:extLst>
          </p:cNvPr>
          <p:cNvPicPr>
            <a:picLocks noChangeAspect="1"/>
          </p:cNvPicPr>
          <p:nvPr/>
        </p:nvPicPr>
        <p:blipFill>
          <a:blip r:embed="rId2"/>
          <a:stretch>
            <a:fillRect/>
          </a:stretch>
        </p:blipFill>
        <p:spPr>
          <a:xfrm>
            <a:off x="338990" y="1408016"/>
            <a:ext cx="10825834" cy="2339840"/>
          </a:xfrm>
          <a:prstGeom prst="rect">
            <a:avLst/>
          </a:prstGeom>
        </p:spPr>
      </p:pic>
    </p:spTree>
    <p:extLst>
      <p:ext uri="{BB962C8B-B14F-4D97-AF65-F5344CB8AC3E}">
        <p14:creationId xmlns:p14="http://schemas.microsoft.com/office/powerpoint/2010/main" val="1223065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638175" y="864685"/>
            <a:ext cx="10668000" cy="1345115"/>
          </a:xfrm>
        </p:spPr>
        <p:txBody>
          <a:bodyPr vert="horz" lIns="91440" tIns="45720" rIns="91440" bIns="45720" rtlCol="0" anchor="t">
            <a:normAutofit/>
          </a:bodyPr>
          <a:lstStyle/>
          <a:p>
            <a:r>
              <a:rPr lang="en-US" kern="1200" spc="-50" baseline="0" dirty="0">
                <a:solidFill>
                  <a:schemeClr val="tx1"/>
                </a:solidFill>
                <a:latin typeface="+mj-lt"/>
                <a:ea typeface="+mj-ea"/>
                <a:cs typeface="+mj-cs"/>
              </a:rPr>
              <a:t>Additional Information</a:t>
            </a:r>
          </a:p>
        </p:txBody>
      </p:sp>
      <p:sp>
        <p:nvSpPr>
          <p:cNvPr id="29" name="TextBox 8">
            <a:extLst>
              <a:ext uri="{FF2B5EF4-FFF2-40B4-BE49-F238E27FC236}">
                <a16:creationId xmlns:a16="http://schemas.microsoft.com/office/drawing/2014/main" id="{6A3F01E3-50C5-4587-932E-8B62C78F9482}"/>
              </a:ext>
            </a:extLst>
          </p:cNvPr>
          <p:cNvSpPr txBox="1"/>
          <p:nvPr/>
        </p:nvSpPr>
        <p:spPr>
          <a:xfrm>
            <a:off x="559257" y="1954659"/>
            <a:ext cx="11461107" cy="4811266"/>
          </a:xfrm>
          <a:prstGeom prst="rect">
            <a:avLst/>
          </a:prstGeom>
        </p:spPr>
        <p:txBody>
          <a:bodyPr vert="horz" lIns="91440" tIns="45720" rIns="91440" bIns="45720" rtlCol="0">
            <a:normAutofit fontScale="85000" lnSpcReduction="10000"/>
          </a:bodyPr>
          <a:lstStyle/>
          <a:p>
            <a:pPr marL="285750" indent="-285750">
              <a:lnSpc>
                <a:spcPct val="95000"/>
              </a:lnSpc>
              <a:spcAft>
                <a:spcPts val="600"/>
              </a:spcAft>
              <a:buFont typeface="Arial" panose="020B0604020202020204" pitchFamily="34" charset="0"/>
              <a:buChar char="•"/>
            </a:pPr>
            <a:r>
              <a:rPr lang="en-US" sz="1700" dirty="0"/>
              <a:t>If there is a cooperative research agreement in place, Dr. Wagner will check to make sure the agreement will not conflict with the ARS 215 and will notify if 215 needs to be amended.</a:t>
            </a:r>
          </a:p>
          <a:p>
            <a:pPr marL="285750" indent="-285750">
              <a:lnSpc>
                <a:spcPct val="95000"/>
              </a:lnSpc>
              <a:spcAft>
                <a:spcPts val="600"/>
              </a:spcAft>
              <a:buFont typeface="Arial" panose="020B0604020202020204" pitchFamily="34" charset="0"/>
              <a:buChar char="•"/>
            </a:pPr>
            <a:endParaRPr lang="en-US" sz="1700" dirty="0"/>
          </a:p>
          <a:p>
            <a:pPr marL="285750" indent="-285750">
              <a:lnSpc>
                <a:spcPct val="95000"/>
              </a:lnSpc>
              <a:spcAft>
                <a:spcPts val="600"/>
              </a:spcAft>
              <a:buFont typeface="Arial" panose="020B0604020202020204" pitchFamily="34" charset="0"/>
              <a:buChar char="•"/>
            </a:pPr>
            <a:r>
              <a:rPr lang="en-US" sz="1700" dirty="0"/>
              <a:t>The forms can be either physically or electronically signed, however, if signing electronically, following a physical signature, it is helpfully when signature blocks are added onto the document.</a:t>
            </a:r>
          </a:p>
          <a:p>
            <a:pPr marL="285750" indent="-285750">
              <a:lnSpc>
                <a:spcPct val="95000"/>
              </a:lnSpc>
              <a:spcAft>
                <a:spcPts val="600"/>
              </a:spcAft>
              <a:buFont typeface="Arial" panose="020B0604020202020204" pitchFamily="34" charset="0"/>
              <a:buChar char="•"/>
            </a:pPr>
            <a:endParaRPr lang="en-US" sz="1700" dirty="0"/>
          </a:p>
          <a:p>
            <a:pPr marL="285750" indent="-285750">
              <a:lnSpc>
                <a:spcPct val="95000"/>
              </a:lnSpc>
              <a:spcAft>
                <a:spcPts val="600"/>
              </a:spcAft>
              <a:buFont typeface="Arial" panose="020B0604020202020204" pitchFamily="34" charset="0"/>
              <a:buChar char="•"/>
            </a:pPr>
            <a:r>
              <a:rPr lang="en-US" sz="1700" dirty="0"/>
              <a:t>Requests to extend time for Foreign National:</a:t>
            </a:r>
          </a:p>
          <a:p>
            <a:pPr marL="742950" lvl="1" indent="-285750">
              <a:lnSpc>
                <a:spcPct val="95000"/>
              </a:lnSpc>
              <a:spcAft>
                <a:spcPts val="600"/>
              </a:spcAft>
              <a:buFont typeface="Arial" panose="020B0604020202020204" pitchFamily="34" charset="0"/>
              <a:buChar char="•"/>
            </a:pPr>
            <a:r>
              <a:rPr lang="en-US" sz="1700" dirty="0"/>
              <a:t>New Name Trace may need to be completed.</a:t>
            </a:r>
          </a:p>
          <a:p>
            <a:pPr marL="742950" lvl="1" indent="-285750">
              <a:lnSpc>
                <a:spcPct val="95000"/>
              </a:lnSpc>
              <a:spcAft>
                <a:spcPts val="600"/>
              </a:spcAft>
              <a:buFont typeface="Arial" panose="020B0604020202020204" pitchFamily="34" charset="0"/>
              <a:buChar char="•"/>
            </a:pPr>
            <a:r>
              <a:rPr lang="en-US" sz="1700" dirty="0"/>
              <a:t>Extension Memo is required.</a:t>
            </a:r>
          </a:p>
          <a:p>
            <a:pPr marL="742950" lvl="1" indent="-285750">
              <a:lnSpc>
                <a:spcPct val="95000"/>
              </a:lnSpc>
              <a:spcAft>
                <a:spcPts val="600"/>
              </a:spcAft>
              <a:buFont typeface="Arial" panose="020B0604020202020204" pitchFamily="34" charset="0"/>
              <a:buChar char="•"/>
            </a:pPr>
            <a:r>
              <a:rPr lang="en-US" sz="1700" dirty="0"/>
              <a:t>New 215 must be generated with the extension dates, not the original start date. There may be a new agreement or grant with funding. Check your dates. Again, may be multiple 215s. </a:t>
            </a:r>
            <a:r>
              <a:rPr lang="en-US" dirty="0">
                <a:latin typeface="Calibri" panose="020F0502020204030204" pitchFamily="34" charset="0"/>
                <a:ea typeface="Calibri" panose="020F0502020204030204" pitchFamily="34" charset="0"/>
              </a:rPr>
              <a:t> </a:t>
            </a:r>
            <a:endParaRPr lang="en-US" sz="1700" dirty="0"/>
          </a:p>
          <a:p>
            <a:pPr>
              <a:lnSpc>
                <a:spcPct val="95000"/>
              </a:lnSpc>
              <a:spcAft>
                <a:spcPts val="600"/>
              </a:spcAft>
            </a:pPr>
            <a:endParaRPr lang="en-US" sz="1700" dirty="0"/>
          </a:p>
          <a:p>
            <a:pPr marL="285750" indent="-285750">
              <a:lnSpc>
                <a:spcPct val="95000"/>
              </a:lnSpc>
              <a:spcAft>
                <a:spcPts val="600"/>
              </a:spcAft>
              <a:buFont typeface="Arial" panose="020B0604020202020204" pitchFamily="34" charset="0"/>
              <a:buChar char="•"/>
            </a:pPr>
            <a:r>
              <a:rPr lang="en-US" sz="1700" dirty="0"/>
              <a:t>All 215s and Memos must be upload back to the Name Trace Ticket for housing. Please unprotect before uploading to Name Trace Ticket Portal.</a:t>
            </a:r>
          </a:p>
          <a:p>
            <a:pPr marL="285750" indent="-285750">
              <a:lnSpc>
                <a:spcPct val="95000"/>
              </a:lnSpc>
              <a:spcAft>
                <a:spcPts val="600"/>
              </a:spcAft>
              <a:buFont typeface="Arial" panose="020B0604020202020204" pitchFamily="34" charset="0"/>
              <a:buChar char="•"/>
            </a:pPr>
            <a:endParaRPr lang="en-US" sz="1700" dirty="0"/>
          </a:p>
          <a:p>
            <a:pPr marL="285750" indent="-285750">
              <a:lnSpc>
                <a:spcPct val="95000"/>
              </a:lnSpc>
              <a:spcAft>
                <a:spcPts val="600"/>
              </a:spcAft>
              <a:buFont typeface="Arial" panose="020B0604020202020204" pitchFamily="34" charset="0"/>
              <a:buChar char="•"/>
            </a:pPr>
            <a:r>
              <a:rPr lang="en-US" sz="1700" dirty="0"/>
              <a:t>Foreign National will be denied a PIV unless they can show proof that they have been here for 3 years or long. This was updated December 2020. HR is working to get </a:t>
            </a:r>
            <a:r>
              <a:rPr lang="en-US" sz="1700"/>
              <a:t>this overturned. </a:t>
            </a:r>
            <a:endParaRPr lang="en-US" sz="1700" dirty="0"/>
          </a:p>
          <a:p>
            <a:pPr marL="285750" indent="-285750">
              <a:lnSpc>
                <a:spcPct val="95000"/>
              </a:lnSpc>
              <a:spcAft>
                <a:spcPts val="600"/>
              </a:spcAft>
              <a:buFont typeface="Arial" panose="020B0604020202020204" pitchFamily="34" charset="0"/>
              <a:buChar char="•"/>
            </a:pPr>
            <a:endParaRPr lang="en-US" sz="1700" dirty="0"/>
          </a:p>
          <a:p>
            <a:pPr marL="285750" indent="-285750">
              <a:lnSpc>
                <a:spcPct val="95000"/>
              </a:lnSpc>
              <a:spcAft>
                <a:spcPts val="600"/>
              </a:spcAft>
              <a:buFont typeface="Arial" panose="020B0604020202020204" pitchFamily="34" charset="0"/>
              <a:buChar char="•"/>
            </a:pPr>
            <a:r>
              <a:rPr lang="en-US" sz="1700" b="1" dirty="0"/>
              <a:t>July 27</a:t>
            </a:r>
            <a:r>
              <a:rPr lang="en-US" sz="1700" b="1" baseline="30000" dirty="0"/>
              <a:t>th</a:t>
            </a:r>
            <a:r>
              <a:rPr lang="en-US" sz="1700" b="1" dirty="0"/>
              <a:t> – Inform &amp; Engage Webinar – More information to come about Foreign National Process – Attend this meeting for new information. 1:30 CST/2:30 EDT</a:t>
            </a:r>
          </a:p>
          <a:p>
            <a:pPr marL="285750" indent="-285750">
              <a:lnSpc>
                <a:spcPct val="95000"/>
              </a:lnSpc>
              <a:spcAft>
                <a:spcPts val="600"/>
              </a:spcAft>
              <a:buFont typeface="Arial" panose="020B0604020202020204" pitchFamily="34" charset="0"/>
              <a:buChar char="•"/>
            </a:pPr>
            <a:endParaRPr lang="en-US" sz="1700" dirty="0"/>
          </a:p>
          <a:p>
            <a:pPr marL="285750" indent="-285750">
              <a:lnSpc>
                <a:spcPct val="95000"/>
              </a:lnSpc>
              <a:spcAft>
                <a:spcPts val="600"/>
              </a:spcAft>
              <a:buFont typeface="Arial" panose="020B0604020202020204" pitchFamily="34" charset="0"/>
              <a:buChar char="•"/>
            </a:pPr>
            <a:endParaRPr lang="en-US" sz="1700" dirty="0"/>
          </a:p>
          <a:p>
            <a:pPr marL="285750" indent="-285750">
              <a:lnSpc>
                <a:spcPct val="95000"/>
              </a:lnSpc>
              <a:spcAft>
                <a:spcPts val="600"/>
              </a:spcAft>
              <a:buFont typeface="Arial" panose="020B0604020202020204" pitchFamily="34" charset="0"/>
              <a:buChar char="•"/>
            </a:pPr>
            <a:endParaRPr lang="en-US" sz="1400" dirty="0"/>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21</a:t>
            </a:fld>
            <a:endParaRPr lang="en-US"/>
          </a:p>
        </p:txBody>
      </p:sp>
    </p:spTree>
    <p:extLst>
      <p:ext uri="{BB962C8B-B14F-4D97-AF65-F5344CB8AC3E}">
        <p14:creationId xmlns:p14="http://schemas.microsoft.com/office/powerpoint/2010/main" val="9495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CF1E-4915-4854-AE1A-BE8E8ABDE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C378B036-879B-4F45-A653-56FC275A7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000"/>
            <a:ext cx="12192000" cy="6096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DC860-8DC7-4834-A932-8FC94ADA6696}"/>
              </a:ext>
            </a:extLst>
          </p:cNvPr>
          <p:cNvSpPr>
            <a:spLocks noGrp="1"/>
          </p:cNvSpPr>
          <p:nvPr>
            <p:ph type="title"/>
          </p:nvPr>
        </p:nvSpPr>
        <p:spPr>
          <a:xfrm>
            <a:off x="638175" y="864685"/>
            <a:ext cx="10668000" cy="822072"/>
          </a:xfrm>
        </p:spPr>
        <p:txBody>
          <a:bodyPr vert="horz" lIns="91440" tIns="45720" rIns="91440" bIns="45720" rtlCol="0" anchor="t">
            <a:normAutofit/>
          </a:bodyPr>
          <a:lstStyle/>
          <a:p>
            <a:r>
              <a:rPr lang="en-US" kern="1200" spc="-50" baseline="0" dirty="0">
                <a:solidFill>
                  <a:schemeClr val="tx1"/>
                </a:solidFill>
                <a:latin typeface="+mj-lt"/>
                <a:ea typeface="+mj-ea"/>
                <a:cs typeface="+mj-cs"/>
              </a:rPr>
              <a:t>External Links</a:t>
            </a:r>
          </a:p>
        </p:txBody>
      </p:sp>
      <p:sp>
        <p:nvSpPr>
          <p:cNvPr id="29" name="TextBox 8">
            <a:extLst>
              <a:ext uri="{FF2B5EF4-FFF2-40B4-BE49-F238E27FC236}">
                <a16:creationId xmlns:a16="http://schemas.microsoft.com/office/drawing/2014/main" id="{6A3F01E3-50C5-4587-932E-8B62C78F9482}"/>
              </a:ext>
            </a:extLst>
          </p:cNvPr>
          <p:cNvSpPr txBox="1"/>
          <p:nvPr/>
        </p:nvSpPr>
        <p:spPr>
          <a:xfrm>
            <a:off x="638175" y="1954659"/>
            <a:ext cx="11461107" cy="4354066"/>
          </a:xfrm>
          <a:prstGeom prst="rect">
            <a:avLst/>
          </a:prstGeom>
        </p:spPr>
        <p:txBody>
          <a:bodyPr vert="horz" lIns="91440" tIns="45720" rIns="91440" bIns="45720" rtlCol="0">
            <a:normAutofit/>
          </a:bodyPr>
          <a:lstStyle/>
          <a:p>
            <a:pPr>
              <a:lnSpc>
                <a:spcPct val="95000"/>
              </a:lnSpc>
              <a:spcAft>
                <a:spcPts val="600"/>
              </a:spcAft>
            </a:pPr>
            <a:r>
              <a:rPr lang="en-US" sz="1400" dirty="0"/>
              <a:t> </a:t>
            </a:r>
            <a:r>
              <a:rPr lang="en-US" sz="1400" dirty="0">
                <a:hlinkClick r:id="rId2"/>
              </a:rPr>
              <a:t>Midwest Area SOP Manual</a:t>
            </a:r>
            <a:endParaRPr lang="en-US" sz="1400" dirty="0"/>
          </a:p>
          <a:p>
            <a:pPr>
              <a:lnSpc>
                <a:spcPct val="95000"/>
              </a:lnSpc>
              <a:spcAft>
                <a:spcPts val="600"/>
              </a:spcAft>
            </a:pPr>
            <a:endParaRPr lang="en-US" sz="1400" dirty="0"/>
          </a:p>
          <a:p>
            <a:pPr>
              <a:lnSpc>
                <a:spcPct val="95000"/>
              </a:lnSpc>
              <a:spcAft>
                <a:spcPts val="600"/>
              </a:spcAft>
            </a:pPr>
            <a:r>
              <a:rPr lang="en-US" sz="1400" dirty="0">
                <a:hlinkClick r:id="rId3"/>
              </a:rPr>
              <a:t>ARS FV Fastrack Processing</a:t>
            </a:r>
            <a:endParaRPr lang="en-US" sz="1400" dirty="0"/>
          </a:p>
          <a:p>
            <a:pPr>
              <a:lnSpc>
                <a:spcPct val="95000"/>
              </a:lnSpc>
              <a:spcAft>
                <a:spcPts val="600"/>
              </a:spcAft>
            </a:pPr>
            <a:endParaRPr lang="en-US" sz="1400" dirty="0"/>
          </a:p>
          <a:p>
            <a:pPr>
              <a:lnSpc>
                <a:spcPct val="95000"/>
              </a:lnSpc>
              <a:spcAft>
                <a:spcPts val="600"/>
              </a:spcAft>
            </a:pPr>
            <a:r>
              <a:rPr lang="en-US" sz="1400" dirty="0">
                <a:hlinkClick r:id="rId4"/>
              </a:rPr>
              <a:t>ARS 215</a:t>
            </a:r>
            <a:endParaRPr lang="en-US" sz="1400" dirty="0"/>
          </a:p>
          <a:p>
            <a:pPr>
              <a:lnSpc>
                <a:spcPct val="95000"/>
              </a:lnSpc>
              <a:spcAft>
                <a:spcPts val="600"/>
              </a:spcAft>
            </a:pPr>
            <a:endParaRPr lang="en-US" sz="1400" dirty="0"/>
          </a:p>
          <a:p>
            <a:pPr>
              <a:lnSpc>
                <a:spcPct val="95000"/>
              </a:lnSpc>
              <a:spcAft>
                <a:spcPts val="600"/>
              </a:spcAft>
            </a:pPr>
            <a:r>
              <a:rPr lang="en-US" sz="1400" dirty="0">
                <a:hlinkClick r:id="rId5"/>
              </a:rPr>
              <a:t>Foreign National Request Memo</a:t>
            </a:r>
            <a:endParaRPr lang="en-US" sz="1400" dirty="0"/>
          </a:p>
          <a:p>
            <a:pPr>
              <a:lnSpc>
                <a:spcPct val="95000"/>
              </a:lnSpc>
              <a:spcAft>
                <a:spcPts val="600"/>
              </a:spcAft>
            </a:pPr>
            <a:endParaRPr lang="en-US" sz="1400" dirty="0"/>
          </a:p>
          <a:p>
            <a:pPr>
              <a:lnSpc>
                <a:spcPct val="95000"/>
              </a:lnSpc>
              <a:spcAft>
                <a:spcPts val="600"/>
              </a:spcAft>
            </a:pPr>
            <a:r>
              <a:rPr lang="en-US" sz="1400" dirty="0">
                <a:hlinkClick r:id="rId6"/>
              </a:rPr>
              <a:t>OF-306</a:t>
            </a:r>
            <a:endParaRPr lang="en-US" sz="1400" dirty="0"/>
          </a:p>
          <a:p>
            <a:pPr>
              <a:lnSpc>
                <a:spcPct val="95000"/>
              </a:lnSpc>
              <a:spcAft>
                <a:spcPts val="600"/>
              </a:spcAft>
            </a:pPr>
            <a:endParaRPr lang="en-US" sz="1400" dirty="0"/>
          </a:p>
          <a:p>
            <a:pPr>
              <a:lnSpc>
                <a:spcPct val="95000"/>
              </a:lnSpc>
              <a:spcAft>
                <a:spcPts val="600"/>
              </a:spcAft>
            </a:pPr>
            <a:endParaRPr lang="en-US" sz="1400" dirty="0"/>
          </a:p>
        </p:txBody>
      </p:sp>
      <p:sp>
        <p:nvSpPr>
          <p:cNvPr id="6" name="Slide Number Placeholder 5">
            <a:extLst>
              <a:ext uri="{FF2B5EF4-FFF2-40B4-BE49-F238E27FC236}">
                <a16:creationId xmlns:a16="http://schemas.microsoft.com/office/drawing/2014/main" id="{9269FE60-7858-44EB-82B7-A245FB07EF0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22</a:t>
            </a:fld>
            <a:endParaRPr lang="en-US"/>
          </a:p>
        </p:txBody>
      </p:sp>
    </p:spTree>
    <p:extLst>
      <p:ext uri="{BB962C8B-B14F-4D97-AF65-F5344CB8AC3E}">
        <p14:creationId xmlns:p14="http://schemas.microsoft.com/office/powerpoint/2010/main" val="4142058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strawberry">
            <a:extLst>
              <a:ext uri="{FF2B5EF4-FFF2-40B4-BE49-F238E27FC236}">
                <a16:creationId xmlns:a16="http://schemas.microsoft.com/office/drawing/2014/main" id="{9056A385-DF9B-4C71-BB88-1620C27E8ADA}"/>
              </a:ext>
            </a:extLst>
          </p:cNvPr>
          <p:cNvPicPr>
            <a:picLocks noGrp="1" noChangeAspect="1"/>
          </p:cNvPicPr>
          <p:nvPr>
            <p:ph type="pic" sz="quarter" idx="13"/>
          </p:nvPr>
        </p:nvPicPr>
        <p:blipFill>
          <a:blip r:embed="rId2"/>
          <a:srcRect/>
          <a:stretch/>
        </p:blipFill>
        <p:spPr>
          <a:xfrm>
            <a:off x="758952" y="904010"/>
            <a:ext cx="3566160" cy="2376859"/>
          </a:xfrm>
        </p:spPr>
      </p:pic>
      <p:pic>
        <p:nvPicPr>
          <p:cNvPr id="10" name="Picture Placeholder 9" descr="Calf at a barn">
            <a:extLst>
              <a:ext uri="{FF2B5EF4-FFF2-40B4-BE49-F238E27FC236}">
                <a16:creationId xmlns:a16="http://schemas.microsoft.com/office/drawing/2014/main" id="{99655ACF-0F87-4DB8-A51C-23BE0F9CC3E4}"/>
              </a:ext>
            </a:extLst>
          </p:cNvPr>
          <p:cNvPicPr>
            <a:picLocks noGrp="1" noChangeAspect="1"/>
          </p:cNvPicPr>
          <p:nvPr>
            <p:ph type="pic" sz="quarter" idx="14"/>
          </p:nvPr>
        </p:nvPicPr>
        <p:blipFill>
          <a:blip r:embed="rId3"/>
          <a:srcRect/>
          <a:stretch/>
        </p:blipFill>
        <p:spPr>
          <a:xfrm>
            <a:off x="4294632" y="903712"/>
            <a:ext cx="3566160" cy="2377440"/>
          </a:xfrm>
        </p:spPr>
      </p:pic>
      <p:pic>
        <p:nvPicPr>
          <p:cNvPr id="12" name="Picture Placeholder 11" descr="Litter of piglets huddled on ground lined with straw">
            <a:extLst>
              <a:ext uri="{FF2B5EF4-FFF2-40B4-BE49-F238E27FC236}">
                <a16:creationId xmlns:a16="http://schemas.microsoft.com/office/drawing/2014/main" id="{CAC4BF70-8F99-4595-A84D-6DF3039EBA03}"/>
              </a:ext>
            </a:extLst>
          </p:cNvPr>
          <p:cNvPicPr>
            <a:picLocks noGrp="1" noChangeAspect="1"/>
          </p:cNvPicPr>
          <p:nvPr>
            <p:ph type="pic" sz="quarter" idx="15"/>
          </p:nvPr>
        </p:nvPicPr>
        <p:blipFill>
          <a:blip r:embed="rId4"/>
          <a:srcRect/>
          <a:stretch/>
        </p:blipFill>
        <p:spPr>
          <a:xfrm>
            <a:off x="7859598" y="898800"/>
            <a:ext cx="3566160" cy="2387264"/>
          </a:xfrm>
        </p:spPr>
      </p:pic>
      <p:sp>
        <p:nvSpPr>
          <p:cNvPr id="2" name="Title 1">
            <a:extLst>
              <a:ext uri="{FF2B5EF4-FFF2-40B4-BE49-F238E27FC236}">
                <a16:creationId xmlns:a16="http://schemas.microsoft.com/office/drawing/2014/main" id="{2DFC2480-21DF-4547-B928-8E2BEDC4756E}"/>
              </a:ext>
            </a:extLst>
          </p:cNvPr>
          <p:cNvSpPr>
            <a:spLocks noGrp="1"/>
          </p:cNvSpPr>
          <p:nvPr>
            <p:ph type="title"/>
          </p:nvPr>
        </p:nvSpPr>
        <p:spPr>
          <a:xfrm>
            <a:off x="762000" y="3822282"/>
            <a:ext cx="5012266" cy="2273710"/>
          </a:xfrm>
        </p:spPr>
        <p:txBody>
          <a:bodyPr/>
          <a:lstStyle/>
          <a:p>
            <a:r>
              <a:rPr lang="en-US" dirty="0"/>
              <a:t>Thank you</a:t>
            </a:r>
            <a:br>
              <a:rPr lang="en-US" dirty="0"/>
            </a:br>
            <a:br>
              <a:rPr lang="en-US"/>
            </a:br>
            <a:r>
              <a:rPr lang="en-US"/>
              <a:t>Questions?</a:t>
            </a:r>
            <a:endParaRPr lang="en-US" dirty="0"/>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6417734" y="3822282"/>
            <a:ext cx="4607484" cy="1378368"/>
          </a:xfrm>
        </p:spPr>
        <p:txBody>
          <a:bodyPr>
            <a:normAutofit/>
          </a:bodyPr>
          <a:lstStyle/>
          <a:p>
            <a:r>
              <a:rPr lang="en-US" dirty="0"/>
              <a:t>Christina Brown</a:t>
            </a:r>
          </a:p>
          <a:p>
            <a:r>
              <a:rPr lang="en-US" dirty="0">
                <a:hlinkClick r:id="rId5"/>
              </a:rPr>
              <a:t>Christina.Brown@usda.gov</a:t>
            </a:r>
            <a:endParaRPr lang="en-US" dirty="0"/>
          </a:p>
        </p:txBody>
      </p:sp>
      <p:sp>
        <p:nvSpPr>
          <p:cNvPr id="15" name="Slide Number Placeholder 14">
            <a:extLst>
              <a:ext uri="{FF2B5EF4-FFF2-40B4-BE49-F238E27FC236}">
                <a16:creationId xmlns:a16="http://schemas.microsoft.com/office/drawing/2014/main" id="{3A04B45E-16DF-47B9-900E-047D593DF25B}"/>
              </a:ext>
            </a:extLst>
          </p:cNvPr>
          <p:cNvSpPr>
            <a:spLocks noGrp="1"/>
          </p:cNvSpPr>
          <p:nvPr>
            <p:ph type="sldNum" sz="quarter" idx="12"/>
          </p:nvPr>
        </p:nvSpPr>
        <p:spPr>
          <a:xfrm>
            <a:off x="10899648" y="6400800"/>
            <a:ext cx="530352" cy="365125"/>
          </a:xfrm>
        </p:spPr>
        <p:txBody>
          <a:bodyPr/>
          <a:lstStyle/>
          <a:p>
            <a:fld id="{CB1E4CB7-CB13-4810-BF18-BE31AFC64F93}" type="slidenum">
              <a:rPr lang="en-US" smtClean="0"/>
              <a:pPr/>
              <a:t>23</a:t>
            </a:fld>
            <a:endParaRPr lang="en-US"/>
          </a:p>
        </p:txBody>
      </p:sp>
    </p:spTree>
    <p:extLst>
      <p:ext uri="{BB962C8B-B14F-4D97-AF65-F5344CB8AC3E}">
        <p14:creationId xmlns:p14="http://schemas.microsoft.com/office/powerpoint/2010/main" val="3872894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93C99-3405-401F-845E-319BF90316CA}"/>
              </a:ext>
            </a:extLst>
          </p:cNvPr>
          <p:cNvSpPr>
            <a:spLocks noGrp="1"/>
          </p:cNvSpPr>
          <p:nvPr>
            <p:ph type="title"/>
          </p:nvPr>
        </p:nvSpPr>
        <p:spPr>
          <a:xfrm>
            <a:off x="762000" y="4763070"/>
            <a:ext cx="5012266" cy="1546292"/>
          </a:xfrm>
        </p:spPr>
        <p:txBody>
          <a:bodyPr vert="horz" lIns="91440" tIns="45720" rIns="91440" bIns="45720" rtlCol="0" anchor="t">
            <a:normAutofit/>
          </a:bodyPr>
          <a:lstStyle/>
          <a:p>
            <a:r>
              <a:rPr lang="en-US" kern="1200" spc="-50" baseline="0">
                <a:solidFill>
                  <a:schemeClr val="tx1"/>
                </a:solidFill>
                <a:latin typeface="+mj-lt"/>
                <a:ea typeface="+mj-ea"/>
                <a:cs typeface="+mj-cs"/>
              </a:rPr>
              <a:t>Introduction</a:t>
            </a:r>
          </a:p>
        </p:txBody>
      </p:sp>
      <p:pic>
        <p:nvPicPr>
          <p:cNvPr id="9" name="Picture Placeholder 8" descr="Cows looking at the camera">
            <a:extLst>
              <a:ext uri="{FF2B5EF4-FFF2-40B4-BE49-F238E27FC236}">
                <a16:creationId xmlns:a16="http://schemas.microsoft.com/office/drawing/2014/main" id="{21E22B30-BB43-4D87-8912-20A7E7CA7C50}"/>
              </a:ext>
            </a:extLst>
          </p:cNvPr>
          <p:cNvPicPr>
            <a:picLocks noGrp="1" noChangeAspect="1"/>
          </p:cNvPicPr>
          <p:nvPr>
            <p:ph type="pic" sz="quarter" idx="14"/>
          </p:nvPr>
        </p:nvPicPr>
        <p:blipFill rotWithShape="1">
          <a:blip r:embed="rId2"/>
          <a:srcRect r="8027" b="2"/>
          <a:stretch/>
        </p:blipFill>
        <p:spPr>
          <a:xfrm>
            <a:off x="20" y="10"/>
            <a:ext cx="6095979" cy="4208678"/>
          </a:xfrm>
          <a:prstGeom prst="rect">
            <a:avLst/>
          </a:prstGeom>
        </p:spPr>
      </p:pic>
      <p:pic>
        <p:nvPicPr>
          <p:cNvPr id="7" name="Picture Placeholder 6" descr="Person planting rice">
            <a:extLst>
              <a:ext uri="{FF2B5EF4-FFF2-40B4-BE49-F238E27FC236}">
                <a16:creationId xmlns:a16="http://schemas.microsoft.com/office/drawing/2014/main" id="{E477BA3C-A009-4BDC-A7A7-098178B98972}"/>
              </a:ext>
            </a:extLst>
          </p:cNvPr>
          <p:cNvPicPr>
            <a:picLocks noGrp="1" noChangeAspect="1"/>
          </p:cNvPicPr>
          <p:nvPr>
            <p:ph type="pic" sz="quarter" idx="13"/>
          </p:nvPr>
        </p:nvPicPr>
        <p:blipFill rotWithShape="1">
          <a:blip r:embed="rId3"/>
          <a:srcRect r="3678" b="-1"/>
          <a:stretch/>
        </p:blipFill>
        <p:spPr>
          <a:xfrm>
            <a:off x="6095999" y="10"/>
            <a:ext cx="6095999" cy="4208678"/>
          </a:xfrm>
          <a:prstGeom prst="rect">
            <a:avLst/>
          </a:prstGeom>
        </p:spPr>
      </p:pic>
      <p:sp>
        <p:nvSpPr>
          <p:cNvPr id="3" name="Content Placeholder 2">
            <a:extLst>
              <a:ext uri="{FF2B5EF4-FFF2-40B4-BE49-F238E27FC236}">
                <a16:creationId xmlns:a16="http://schemas.microsoft.com/office/drawing/2014/main" id="{A073D1DB-1EA9-40AB-8379-2FFFEEA584FE}"/>
              </a:ext>
            </a:extLst>
          </p:cNvPr>
          <p:cNvSpPr>
            <a:spLocks noGrp="1"/>
          </p:cNvSpPr>
          <p:nvPr>
            <p:ph idx="1"/>
          </p:nvPr>
        </p:nvSpPr>
        <p:spPr>
          <a:xfrm>
            <a:off x="6417734" y="4763070"/>
            <a:ext cx="5012266" cy="1546292"/>
          </a:xfrm>
        </p:spPr>
        <p:txBody>
          <a:bodyPr vert="horz" lIns="91440" tIns="45720" rIns="91440" bIns="45720" rtlCol="0" anchor="t">
            <a:normAutofit/>
          </a:bodyPr>
          <a:lstStyle/>
          <a:p>
            <a:pPr>
              <a:lnSpc>
                <a:spcPct val="95000"/>
              </a:lnSpc>
            </a:pPr>
            <a:r>
              <a:rPr lang="en-US" sz="2200" dirty="0"/>
              <a:t>USDA ARS and its client agencies bring in an average of 700 foreign nationals per year to work with USDA and/or to visit USDA facilities.</a:t>
            </a:r>
          </a:p>
          <a:p>
            <a:pPr>
              <a:lnSpc>
                <a:spcPct val="95000"/>
              </a:lnSpc>
            </a:pPr>
            <a:endParaRPr lang="en-US" sz="2200" dirty="0"/>
          </a:p>
        </p:txBody>
      </p:sp>
      <p:sp>
        <p:nvSpPr>
          <p:cNvPr id="15" name="Slide Number Placeholder 14">
            <a:extLst>
              <a:ext uri="{FF2B5EF4-FFF2-40B4-BE49-F238E27FC236}">
                <a16:creationId xmlns:a16="http://schemas.microsoft.com/office/drawing/2014/main" id="{6EA7615A-2736-464C-81F6-BFD25DAD0E64}"/>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3</a:t>
            </a:fld>
            <a:endParaRPr lang="en-US"/>
          </a:p>
        </p:txBody>
      </p:sp>
    </p:spTree>
    <p:extLst>
      <p:ext uri="{BB962C8B-B14F-4D97-AF65-F5344CB8AC3E}">
        <p14:creationId xmlns:p14="http://schemas.microsoft.com/office/powerpoint/2010/main" val="155928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Freeform: Shape 25">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5" name="Rectangle 27">
            <a:extLst>
              <a:ext uri="{FF2B5EF4-FFF2-40B4-BE49-F238E27FC236}">
                <a16:creationId xmlns:a16="http://schemas.microsoft.com/office/drawing/2014/main" id="{F792EA91-3BEC-413E-9CC0-329F1915E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descr="Wheat in fields">
            <a:extLst>
              <a:ext uri="{FF2B5EF4-FFF2-40B4-BE49-F238E27FC236}">
                <a16:creationId xmlns:a16="http://schemas.microsoft.com/office/drawing/2014/main" id="{0E7FD06F-FD7E-4F39-B40E-790316D5A615}"/>
              </a:ext>
            </a:extLst>
          </p:cNvPr>
          <p:cNvPicPr>
            <a:picLocks noGrp="1" noChangeAspect="1"/>
          </p:cNvPicPr>
          <p:nvPr>
            <p:ph type="pic" sz="quarter" idx="13"/>
          </p:nvPr>
        </p:nvPicPr>
        <p:blipFill rotWithShape="1">
          <a:blip r:embed="rId3"/>
          <a:srcRect t="7707" b="7707"/>
          <a:stretch/>
        </p:blipFill>
        <p:spPr>
          <a:xfrm>
            <a:off x="20" y="10"/>
            <a:ext cx="12191977" cy="6857990"/>
          </a:xfrm>
          <a:prstGeom prst="rect">
            <a:avLst/>
          </a:prstGeom>
        </p:spPr>
      </p:pic>
      <p:sp>
        <p:nvSpPr>
          <p:cNvPr id="46" name="Rectangle 29">
            <a:extLst>
              <a:ext uri="{FF2B5EF4-FFF2-40B4-BE49-F238E27FC236}">
                <a16:creationId xmlns:a16="http://schemas.microsoft.com/office/drawing/2014/main" id="{B97C0394-A9D4-466F-A671-B2752CC7F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2919"/>
            <a:ext cx="12191999" cy="4114799"/>
          </a:xfrm>
          <a:prstGeom prst="rect">
            <a:avLst/>
          </a:prstGeom>
          <a:gradFill flip="none" rotWithShape="1">
            <a:gsLst>
              <a:gs pos="0">
                <a:schemeClr val="tx2">
                  <a:alpha val="0"/>
                </a:schemeClr>
              </a:gs>
              <a:gs pos="50000">
                <a:schemeClr val="tx2">
                  <a:alpha val="56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F764D8E-8D44-4B0E-A17E-DF05833AC7B7}"/>
              </a:ext>
            </a:extLst>
          </p:cNvPr>
          <p:cNvSpPr>
            <a:spLocks noGrp="1"/>
          </p:cNvSpPr>
          <p:nvPr>
            <p:ph type="ctrTitle"/>
          </p:nvPr>
        </p:nvSpPr>
        <p:spPr>
          <a:xfrm>
            <a:off x="1517904" y="1517904"/>
            <a:ext cx="9144000" cy="2798064"/>
          </a:xfrm>
        </p:spPr>
        <p:txBody>
          <a:bodyPr vert="horz" lIns="91440" tIns="45720" rIns="91440" bIns="45720" rtlCol="0" anchor="b" anchorCtr="0">
            <a:normAutofit/>
          </a:bodyPr>
          <a:lstStyle/>
          <a:p>
            <a:pPr algn="ctr"/>
            <a:r>
              <a:rPr lang="en-US">
                <a:solidFill>
                  <a:schemeClr val="bg1"/>
                </a:solidFill>
              </a:rPr>
              <a:t>Process for Midwest Area</a:t>
            </a:r>
          </a:p>
        </p:txBody>
      </p:sp>
    </p:spTree>
    <p:extLst>
      <p:ext uri="{BB962C8B-B14F-4D97-AF65-F5344CB8AC3E}">
        <p14:creationId xmlns:p14="http://schemas.microsoft.com/office/powerpoint/2010/main" val="71428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4A3DF-5D86-4285-9517-A48D1DB56D34}"/>
              </a:ext>
            </a:extLst>
          </p:cNvPr>
          <p:cNvSpPr>
            <a:spLocks noGrp="1"/>
          </p:cNvSpPr>
          <p:nvPr>
            <p:ph type="title"/>
          </p:nvPr>
        </p:nvSpPr>
        <p:spPr>
          <a:xfrm>
            <a:off x="1524000" y="1133183"/>
            <a:ext cx="9144000" cy="924218"/>
          </a:xfrm>
        </p:spPr>
        <p:txBody>
          <a:bodyPr vert="horz" lIns="91440" tIns="45720" rIns="91440" bIns="45720" rtlCol="0" anchor="ctr">
            <a:normAutofit/>
          </a:bodyPr>
          <a:lstStyle/>
          <a:p>
            <a:pPr algn="ctr"/>
            <a:r>
              <a:rPr lang="en-US" kern="1200" spc="-50" baseline="0">
                <a:solidFill>
                  <a:schemeClr val="tx1"/>
                </a:solidFill>
                <a:latin typeface="+mj-lt"/>
                <a:ea typeface="+mj-ea"/>
                <a:cs typeface="+mj-cs"/>
              </a:rPr>
              <a:t>Old Process</a:t>
            </a:r>
          </a:p>
        </p:txBody>
      </p:sp>
      <p:sp>
        <p:nvSpPr>
          <p:cNvPr id="9" name="Slide Number Placeholder 8">
            <a:extLst>
              <a:ext uri="{FF2B5EF4-FFF2-40B4-BE49-F238E27FC236}">
                <a16:creationId xmlns:a16="http://schemas.microsoft.com/office/drawing/2014/main" id="{22C14BFD-9ADC-4240-A332-E642B9A2E52E}"/>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5</a:t>
            </a:fld>
            <a:endParaRPr lang="en-US"/>
          </a:p>
        </p:txBody>
      </p:sp>
      <p:graphicFrame>
        <p:nvGraphicFramePr>
          <p:cNvPr id="12" name="TextBox 9">
            <a:extLst>
              <a:ext uri="{FF2B5EF4-FFF2-40B4-BE49-F238E27FC236}">
                <a16:creationId xmlns:a16="http://schemas.microsoft.com/office/drawing/2014/main" id="{AEFB7F70-F71E-5632-4137-DE5CBDA96473}"/>
              </a:ext>
            </a:extLst>
          </p:cNvPr>
          <p:cNvGraphicFramePr/>
          <p:nvPr>
            <p:extLst>
              <p:ext uri="{D42A27DB-BD31-4B8C-83A1-F6EECF244321}">
                <p14:modId xmlns:p14="http://schemas.microsoft.com/office/powerpoint/2010/main" val="2720813901"/>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205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4A3DF-5D86-4285-9517-A48D1DB56D34}"/>
              </a:ext>
            </a:extLst>
          </p:cNvPr>
          <p:cNvSpPr>
            <a:spLocks noGrp="1"/>
          </p:cNvSpPr>
          <p:nvPr>
            <p:ph type="title"/>
          </p:nvPr>
        </p:nvSpPr>
        <p:spPr>
          <a:xfrm>
            <a:off x="1524000" y="1133183"/>
            <a:ext cx="9144000" cy="924218"/>
          </a:xfrm>
        </p:spPr>
        <p:txBody>
          <a:bodyPr vert="horz" lIns="91440" tIns="45720" rIns="91440" bIns="45720" rtlCol="0" anchor="ctr">
            <a:normAutofit/>
          </a:bodyPr>
          <a:lstStyle/>
          <a:p>
            <a:pPr algn="ctr"/>
            <a:r>
              <a:rPr lang="en-US" dirty="0"/>
              <a:t>Current Process</a:t>
            </a:r>
            <a:endParaRPr lang="en-US" kern="1200" spc="-50" baseline="0" dirty="0">
              <a:solidFill>
                <a:schemeClr val="tx1"/>
              </a:solidFill>
              <a:latin typeface="+mj-lt"/>
              <a:ea typeface="+mj-ea"/>
              <a:cs typeface="+mj-cs"/>
            </a:endParaRPr>
          </a:p>
        </p:txBody>
      </p:sp>
      <p:sp>
        <p:nvSpPr>
          <p:cNvPr id="9" name="Slide Number Placeholder 8">
            <a:extLst>
              <a:ext uri="{FF2B5EF4-FFF2-40B4-BE49-F238E27FC236}">
                <a16:creationId xmlns:a16="http://schemas.microsoft.com/office/drawing/2014/main" id="{22C14BFD-9ADC-4240-A332-E642B9A2E52E}"/>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6</a:t>
            </a:fld>
            <a:endParaRPr lang="en-US"/>
          </a:p>
        </p:txBody>
      </p:sp>
      <p:graphicFrame>
        <p:nvGraphicFramePr>
          <p:cNvPr id="12" name="TextBox 9">
            <a:extLst>
              <a:ext uri="{FF2B5EF4-FFF2-40B4-BE49-F238E27FC236}">
                <a16:creationId xmlns:a16="http://schemas.microsoft.com/office/drawing/2014/main" id="{AEFB7F70-F71E-5632-4137-DE5CBDA96473}"/>
              </a:ext>
            </a:extLst>
          </p:cNvPr>
          <p:cNvGraphicFramePr/>
          <p:nvPr>
            <p:extLst>
              <p:ext uri="{D42A27DB-BD31-4B8C-83A1-F6EECF244321}">
                <p14:modId xmlns:p14="http://schemas.microsoft.com/office/powerpoint/2010/main" val="3003311486"/>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341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Rectangle 19">
            <a:extLst>
              <a:ext uri="{FF2B5EF4-FFF2-40B4-BE49-F238E27FC236}">
                <a16:creationId xmlns:a16="http://schemas.microsoft.com/office/drawing/2014/main" id="{6BC086B1-6465-4129-A7B8-61553933B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Ink fingerprint on paper">
            <a:extLst>
              <a:ext uri="{FF2B5EF4-FFF2-40B4-BE49-F238E27FC236}">
                <a16:creationId xmlns:a16="http://schemas.microsoft.com/office/drawing/2014/main" id="{1B04B052-E6DF-4BF0-8FE7-9B077DDAB09E}"/>
              </a:ext>
            </a:extLst>
          </p:cNvPr>
          <p:cNvPicPr>
            <a:picLocks noGrp="1" noChangeAspect="1"/>
          </p:cNvPicPr>
          <p:nvPr>
            <p:ph type="pic" sz="quarter" idx="13"/>
          </p:nvPr>
        </p:nvPicPr>
        <p:blipFill rotWithShape="1">
          <a:blip r:embed="rId2"/>
          <a:srcRect t="10117" b="5613"/>
          <a:stretch/>
        </p:blipFill>
        <p:spPr>
          <a:xfrm>
            <a:off x="20" y="10"/>
            <a:ext cx="12191977" cy="6857990"/>
          </a:xfrm>
          <a:prstGeom prst="rect">
            <a:avLst/>
          </a:prstGeom>
        </p:spPr>
      </p:pic>
      <p:sp>
        <p:nvSpPr>
          <p:cNvPr id="22" name="Rectangle 21">
            <a:extLst>
              <a:ext uri="{FF2B5EF4-FFF2-40B4-BE49-F238E27FC236}">
                <a16:creationId xmlns:a16="http://schemas.microsoft.com/office/drawing/2014/main" id="{3F6CEB52-D98E-4943-B072-F83075F09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425EA5-DA2A-4F5D-9C8A-A8DD11EE97C3}"/>
              </a:ext>
            </a:extLst>
          </p:cNvPr>
          <p:cNvSpPr>
            <a:spLocks noGrp="1"/>
          </p:cNvSpPr>
          <p:nvPr>
            <p:ph type="ctrTitle"/>
          </p:nvPr>
        </p:nvSpPr>
        <p:spPr>
          <a:xfrm>
            <a:off x="6586070" y="747059"/>
            <a:ext cx="4843929" cy="2762904"/>
          </a:xfrm>
        </p:spPr>
        <p:txBody>
          <a:bodyPr vert="horz" lIns="91440" tIns="45720" rIns="91440" bIns="45720" rtlCol="0" anchor="b">
            <a:normAutofit/>
          </a:bodyPr>
          <a:lstStyle/>
          <a:p>
            <a:r>
              <a:rPr lang="en-US" sz="6000">
                <a:solidFill>
                  <a:schemeClr val="bg1"/>
                </a:solidFill>
              </a:rPr>
              <a:t>Name Trace</a:t>
            </a:r>
          </a:p>
        </p:txBody>
      </p:sp>
      <p:sp>
        <p:nvSpPr>
          <p:cNvPr id="13" name="Slide Number Placeholder 12">
            <a:extLst>
              <a:ext uri="{FF2B5EF4-FFF2-40B4-BE49-F238E27FC236}">
                <a16:creationId xmlns:a16="http://schemas.microsoft.com/office/drawing/2014/main" id="{48AF2CAF-4D8D-43C4-8EC0-040A1E489120}"/>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124084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Freeform: Shape 4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6" name="Rectangle 4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C87BD4-FF44-4235-A44A-E4C6B1FA0F5B}"/>
              </a:ext>
            </a:extLst>
          </p:cNvPr>
          <p:cNvSpPr>
            <a:spLocks noGrp="1"/>
          </p:cNvSpPr>
          <p:nvPr>
            <p:ph type="title"/>
          </p:nvPr>
        </p:nvSpPr>
        <p:spPr>
          <a:xfrm>
            <a:off x="762000" y="779915"/>
            <a:ext cx="3908996" cy="5337050"/>
          </a:xfrm>
        </p:spPr>
        <p:txBody>
          <a:bodyPr vert="horz" lIns="91440" tIns="45720" rIns="91440" bIns="45720" rtlCol="0" anchor="ctr">
            <a:normAutofit/>
          </a:bodyPr>
          <a:lstStyle/>
          <a:p>
            <a:pPr algn="ctr"/>
            <a:r>
              <a:rPr lang="en-US" kern="1200" spc="-50" baseline="0" dirty="0">
                <a:solidFill>
                  <a:schemeClr val="tx1"/>
                </a:solidFill>
                <a:latin typeface="+mj-lt"/>
                <a:ea typeface="+mj-ea"/>
                <a:cs typeface="+mj-cs"/>
              </a:rPr>
              <a:t>What Requires a Name Traces?</a:t>
            </a:r>
            <a:br>
              <a:rPr lang="en-US" kern="1200" spc="-50" baseline="0" dirty="0">
                <a:solidFill>
                  <a:schemeClr val="tx1"/>
                </a:solidFill>
                <a:latin typeface="+mj-lt"/>
                <a:ea typeface="+mj-ea"/>
                <a:cs typeface="+mj-cs"/>
              </a:rPr>
            </a:br>
            <a:br>
              <a:rPr lang="en-US" kern="1200" spc="-50" baseline="0" dirty="0">
                <a:solidFill>
                  <a:schemeClr val="tx1"/>
                </a:solidFill>
                <a:latin typeface="+mj-lt"/>
                <a:ea typeface="+mj-ea"/>
                <a:cs typeface="+mj-cs"/>
              </a:rPr>
            </a:br>
            <a:r>
              <a:rPr lang="en-US" sz="3200" i="1" kern="1200" spc="-50" baseline="0" dirty="0">
                <a:solidFill>
                  <a:schemeClr val="tx1"/>
                </a:solidFill>
                <a:latin typeface="+mj-lt"/>
                <a:ea typeface="+mj-ea"/>
                <a:cs typeface="+mj-cs"/>
              </a:rPr>
              <a:t>Any Foreign National to USDA facilities that include the following:</a:t>
            </a:r>
          </a:p>
        </p:txBody>
      </p:sp>
      <p:sp>
        <p:nvSpPr>
          <p:cNvPr id="25" name="Slide Number Placeholder 24">
            <a:extLst>
              <a:ext uri="{FF2B5EF4-FFF2-40B4-BE49-F238E27FC236}">
                <a16:creationId xmlns:a16="http://schemas.microsoft.com/office/drawing/2014/main" id="{F0BE1471-7BBE-4F39-A9A6-15B2692F1B8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smtClean="0"/>
              <a:pPr>
                <a:spcAft>
                  <a:spcPts val="600"/>
                </a:spcAft>
              </a:pPr>
              <a:t>8</a:t>
            </a:fld>
            <a:endParaRPr lang="en-US"/>
          </a:p>
        </p:txBody>
      </p:sp>
      <p:graphicFrame>
        <p:nvGraphicFramePr>
          <p:cNvPr id="57" name="Text Placeholder 40">
            <a:extLst>
              <a:ext uri="{FF2B5EF4-FFF2-40B4-BE49-F238E27FC236}">
                <a16:creationId xmlns:a16="http://schemas.microsoft.com/office/drawing/2014/main" id="{B27319C0-1EE1-2E62-20B0-26F1C4B856FD}"/>
              </a:ext>
            </a:extLst>
          </p:cNvPr>
          <p:cNvGraphicFramePr/>
          <p:nvPr>
            <p:extLst>
              <p:ext uri="{D42A27DB-BD31-4B8C-83A1-F6EECF244321}">
                <p14:modId xmlns:p14="http://schemas.microsoft.com/office/powerpoint/2010/main" val="3783097166"/>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2303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4" name="Rectangle 63">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24">
            <a:extLst>
              <a:ext uri="{FF2B5EF4-FFF2-40B4-BE49-F238E27FC236}">
                <a16:creationId xmlns:a16="http://schemas.microsoft.com/office/drawing/2014/main" id="{F0BE1471-7BBE-4F39-A9A6-15B2692F1B8B}"/>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a:solidFill>
                  <a:srgbClr val="FFFFFF"/>
                </a:solidFill>
              </a:rPr>
              <a:pPr>
                <a:spcAft>
                  <a:spcPts val="600"/>
                </a:spcAft>
              </a:pPr>
              <a:t>9</a:t>
            </a:fld>
            <a:endParaRPr lang="en-US">
              <a:solidFill>
                <a:srgbClr val="FFFFFF"/>
              </a:solidFill>
            </a:endParaRPr>
          </a:p>
        </p:txBody>
      </p:sp>
      <p:graphicFrame>
        <p:nvGraphicFramePr>
          <p:cNvPr id="57" name="Text Placeholder 40">
            <a:extLst>
              <a:ext uri="{FF2B5EF4-FFF2-40B4-BE49-F238E27FC236}">
                <a16:creationId xmlns:a16="http://schemas.microsoft.com/office/drawing/2014/main" id="{B27319C0-1EE1-2E62-20B0-26F1C4B856FD}"/>
              </a:ext>
            </a:extLst>
          </p:cNvPr>
          <p:cNvGraphicFramePr/>
          <p:nvPr>
            <p:extLst>
              <p:ext uri="{D42A27DB-BD31-4B8C-83A1-F6EECF244321}">
                <p14:modId xmlns:p14="http://schemas.microsoft.com/office/powerpoint/2010/main" val="2839340120"/>
              </p:ext>
            </p:extLst>
          </p:nvPr>
        </p:nvGraphicFramePr>
        <p:xfrm>
          <a:off x="5416298" y="758951"/>
          <a:ext cx="5980170" cy="5337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1">
            <a:extLst>
              <a:ext uri="{FF2B5EF4-FFF2-40B4-BE49-F238E27FC236}">
                <a16:creationId xmlns:a16="http://schemas.microsoft.com/office/drawing/2014/main" id="{2858D27A-316E-4138-8EAC-844B6DC503D7}"/>
              </a:ext>
            </a:extLst>
          </p:cNvPr>
          <p:cNvSpPr txBox="1">
            <a:spLocks/>
          </p:cNvSpPr>
          <p:nvPr/>
        </p:nvSpPr>
        <p:spPr>
          <a:xfrm>
            <a:off x="753651" y="752476"/>
            <a:ext cx="3908996" cy="5337050"/>
          </a:xfrm>
          <a:prstGeom prst="rect">
            <a:avLst/>
          </a:prstGeom>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lgn="ctr"/>
            <a:r>
              <a:rPr lang="en-US" dirty="0"/>
              <a:t>What does NOT Require a Name Trace?</a:t>
            </a:r>
            <a:br>
              <a:rPr lang="en-US" dirty="0"/>
            </a:br>
            <a:br>
              <a:rPr lang="en-US" dirty="0"/>
            </a:br>
            <a:r>
              <a:rPr lang="en-US" sz="3200" i="1" dirty="0"/>
              <a:t>The following types of non-US Citizens are NOT included in this process:</a:t>
            </a:r>
          </a:p>
        </p:txBody>
      </p:sp>
    </p:spTree>
    <p:extLst>
      <p:ext uri="{BB962C8B-B14F-4D97-AF65-F5344CB8AC3E}">
        <p14:creationId xmlns:p14="http://schemas.microsoft.com/office/powerpoint/2010/main" val="2595010028"/>
      </p:ext>
    </p:extLst>
  </p:cSld>
  <p:clrMapOvr>
    <a:masterClrMapping/>
  </p:clrMapOvr>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B19C5C-61AD-4793-BB9D-6401AD34A775}">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F6272451-D558-4710-AF52-0EC1BD4C4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076797-8467-41BB-91A7-9AE8328A685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{0BA8CAB4-2B4E-46E4-9154-545A7A0FBE12}tf56076705_win32</Template>
  <TotalTime>1618</TotalTime>
  <Words>1757</Words>
  <Application>Microsoft Office PowerPoint</Application>
  <PresentationFormat>Widescreen</PresentationFormat>
  <Paragraphs>170</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Abadi</vt:lpstr>
      <vt:lpstr>Aharoni</vt:lpstr>
      <vt:lpstr>Arial</vt:lpstr>
      <vt:lpstr>Avenir Next LT Pro</vt:lpstr>
      <vt:lpstr>Calibri</vt:lpstr>
      <vt:lpstr>PrismaticVTI</vt:lpstr>
      <vt:lpstr>Foreign National Process Midwest Area</vt:lpstr>
      <vt:lpstr>Agenda</vt:lpstr>
      <vt:lpstr>Introduction</vt:lpstr>
      <vt:lpstr>Process for Midwest Area</vt:lpstr>
      <vt:lpstr>Old Process</vt:lpstr>
      <vt:lpstr>Current Process</vt:lpstr>
      <vt:lpstr>Name Trace</vt:lpstr>
      <vt:lpstr>What Requires a Name Traces?  Any Foreign National to USDA facilities that include the following:</vt:lpstr>
      <vt:lpstr>PowerPoint Presentation</vt:lpstr>
      <vt:lpstr>Types of Name Trace Processes</vt:lpstr>
      <vt:lpstr>Name Trace Process</vt:lpstr>
      <vt:lpstr>215s &amp; Memos</vt:lpstr>
      <vt:lpstr>Information to Include in Memo</vt:lpstr>
      <vt:lpstr>PowerPoint Presentation</vt:lpstr>
      <vt:lpstr>Agreement Number</vt:lpstr>
      <vt:lpstr>215 Blocks #1 - 5</vt:lpstr>
      <vt:lpstr>215 Block #6</vt:lpstr>
      <vt:lpstr>215 Block #7</vt:lpstr>
      <vt:lpstr>215 Block #8 &amp; 9</vt:lpstr>
      <vt:lpstr>215 Block #10 - 12</vt:lpstr>
      <vt:lpstr>Additional Information</vt:lpstr>
      <vt:lpstr>External Links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Foreign National Process Midwest Area</dc:title>
  <dc:creator>Brown, Christina - ARS</dc:creator>
  <cp:lastModifiedBy>Brown, Christina - ARS</cp:lastModifiedBy>
  <cp:revision>37</cp:revision>
  <dcterms:created xsi:type="dcterms:W3CDTF">2022-07-07T18:27:06Z</dcterms:created>
  <dcterms:modified xsi:type="dcterms:W3CDTF">2022-07-25T17:22:56Z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