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79FDDD-09EE-44D9-A3B8-9A0BF215E5EF}" v="3" dt="2023-11-28T19:57:38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3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 C Amparano" userId="0ecff6c8-ef40-4a60-b750-91ac7907fa9c" providerId="ADAL" clId="{F279FDDD-09EE-44D9-A3B8-9A0BF215E5EF}"/>
    <pc:docChg chg="custSel modSld">
      <pc:chgData name="Stacey C Amparano" userId="0ecff6c8-ef40-4a60-b750-91ac7907fa9c" providerId="ADAL" clId="{F279FDDD-09EE-44D9-A3B8-9A0BF215E5EF}" dt="2023-11-28T20:00:09.345" v="279" actId="1076"/>
      <pc:docMkLst>
        <pc:docMk/>
      </pc:docMkLst>
      <pc:sldChg chg="addSp modSp mod">
        <pc:chgData name="Stacey C Amparano" userId="0ecff6c8-ef40-4a60-b750-91ac7907fa9c" providerId="ADAL" clId="{F279FDDD-09EE-44D9-A3B8-9A0BF215E5EF}" dt="2023-11-28T20:00:09.345" v="279" actId="1076"/>
        <pc:sldMkLst>
          <pc:docMk/>
          <pc:sldMk cId="2716413904" sldId="257"/>
        </pc:sldMkLst>
        <pc:spChg chg="add mod">
          <ac:chgData name="Stacey C Amparano" userId="0ecff6c8-ef40-4a60-b750-91ac7907fa9c" providerId="ADAL" clId="{F279FDDD-09EE-44D9-A3B8-9A0BF215E5EF}" dt="2023-11-28T19:59:50.912" v="275" actId="1076"/>
          <ac:spMkLst>
            <pc:docMk/>
            <pc:sldMk cId="2716413904" sldId="257"/>
            <ac:spMk id="2" creationId="{8CD7AE9B-203F-A08E-E7DB-5A671DF759B5}"/>
          </ac:spMkLst>
        </pc:spChg>
        <pc:spChg chg="mod">
          <ac:chgData name="Stacey C Amparano" userId="0ecff6c8-ef40-4a60-b750-91ac7907fa9c" providerId="ADAL" clId="{F279FDDD-09EE-44D9-A3B8-9A0BF215E5EF}" dt="2023-11-22T20:55:18.545" v="38" actId="1076"/>
          <ac:spMkLst>
            <pc:docMk/>
            <pc:sldMk cId="2716413904" sldId="257"/>
            <ac:spMk id="3" creationId="{00000000-0000-0000-0000-000000000000}"/>
          </ac:spMkLst>
        </pc:spChg>
        <pc:spChg chg="mod">
          <ac:chgData name="Stacey C Amparano" userId="0ecff6c8-ef40-4a60-b750-91ac7907fa9c" providerId="ADAL" clId="{F279FDDD-09EE-44D9-A3B8-9A0BF215E5EF}" dt="2023-11-22T20:55:15.253" v="37" actId="1076"/>
          <ac:spMkLst>
            <pc:docMk/>
            <pc:sldMk cId="2716413904" sldId="257"/>
            <ac:spMk id="10" creationId="{0E3E284D-FE4B-D9D7-CD7B-9948825676B3}"/>
          </ac:spMkLst>
        </pc:spChg>
        <pc:spChg chg="add mod">
          <ac:chgData name="Stacey C Amparano" userId="0ecff6c8-ef40-4a60-b750-91ac7907fa9c" providerId="ADAL" clId="{F279FDDD-09EE-44D9-A3B8-9A0BF215E5EF}" dt="2023-11-22T20:54:51.829" v="32" actId="1076"/>
          <ac:spMkLst>
            <pc:docMk/>
            <pc:sldMk cId="2716413904" sldId="257"/>
            <ac:spMk id="25" creationId="{FB9568ED-01E2-0A0D-54D6-4C68149A34FA}"/>
          </ac:spMkLst>
        </pc:spChg>
        <pc:spChg chg="add mod">
          <ac:chgData name="Stacey C Amparano" userId="0ecff6c8-ef40-4a60-b750-91ac7907fa9c" providerId="ADAL" clId="{F279FDDD-09EE-44D9-A3B8-9A0BF215E5EF}" dt="2023-11-22T20:56:27.253" v="116" actId="207"/>
          <ac:spMkLst>
            <pc:docMk/>
            <pc:sldMk cId="2716413904" sldId="257"/>
            <ac:spMk id="26" creationId="{61F513FE-090B-2D4B-F1E6-50E5B183A4DE}"/>
          </ac:spMkLst>
        </pc:spChg>
        <pc:picChg chg="mod">
          <ac:chgData name="Stacey C Amparano" userId="0ecff6c8-ef40-4a60-b750-91ac7907fa9c" providerId="ADAL" clId="{F279FDDD-09EE-44D9-A3B8-9A0BF215E5EF}" dt="2023-11-28T20:00:09.345" v="279" actId="1076"/>
          <ac:picMkLst>
            <pc:docMk/>
            <pc:sldMk cId="2716413904" sldId="257"/>
            <ac:picMk id="5" creationId="{A7C1C87C-BC76-16AF-D852-526C94B59FA8}"/>
          </ac:picMkLst>
        </pc:picChg>
        <pc:picChg chg="mod">
          <ac:chgData name="Stacey C Amparano" userId="0ecff6c8-ef40-4a60-b750-91ac7907fa9c" providerId="ADAL" clId="{F279FDDD-09EE-44D9-A3B8-9A0BF215E5EF}" dt="2023-11-22T20:55:12.711" v="36" actId="1076"/>
          <ac:picMkLst>
            <pc:docMk/>
            <pc:sldMk cId="2716413904" sldId="257"/>
            <ac:picMk id="7" creationId="{75ABB232-A885-CC9E-8659-A847CD5A129C}"/>
          </ac:picMkLst>
        </pc:picChg>
        <pc:picChg chg="mod">
          <ac:chgData name="Stacey C Amparano" userId="0ecff6c8-ef40-4a60-b750-91ac7907fa9c" providerId="ADAL" clId="{F279FDDD-09EE-44D9-A3B8-9A0BF215E5EF}" dt="2023-11-28T20:00:00.480" v="276" actId="1076"/>
          <ac:picMkLst>
            <pc:docMk/>
            <pc:sldMk cId="2716413904" sldId="257"/>
            <ac:picMk id="9" creationId="{9EE178F0-629B-4D98-8BCA-3E0992BFEE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45ACB-BF59-4FE5-8304-4FE4D304792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88FE5-3FDC-4017-B97B-93CABF62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6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47EA3-85AA-73F9-0885-2496D65AB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25999-326A-5357-206C-FD5431062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35AA4-63A5-528E-9AD3-A039CBE3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13D-8B59-4243-9188-E72F6D049A1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565E3-F8CB-D4C3-61E0-89CE0209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4208F-D6F8-F162-E432-00DC42A5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9A1-E9DE-4CB9-B5EB-F2C9DCC5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6684F-A41A-E43C-D48C-1AD5FBAC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FC21C-E3F4-814F-51E6-D4E8AF826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3FC48-21D6-4260-5116-16A23668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13D-8B59-4243-9188-E72F6D049A1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E0041-B461-B035-2F1A-3053F2AF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1ABA8-88B8-B9ED-BBF1-79B1243D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9A1-E9DE-4CB9-B5EB-F2C9DCC5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4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49C9F3-ACF7-6D6F-B59A-44511EEF5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D615C-ECE0-8E4A-0DFD-E42824513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4A32-A6F9-C87C-B97B-332CC7BA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13D-8B59-4243-9188-E72F6D049A1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47EC4-EFFA-7779-F394-D24902A0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FEAFD-7CAE-51BE-DBF5-7A4C5842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9A1-E9DE-4CB9-B5EB-F2C9DCC5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5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81103" y="3257106"/>
            <a:ext cx="2830668" cy="3713537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3257106"/>
            <a:ext cx="2592690" cy="3713539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4564" y="-119271"/>
            <a:ext cx="2592690" cy="3376377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E55D-8FC4-4D20-95B8-B3B9DE10C767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FA893B7-81D2-9A4B-B847-562AF6A6199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480603" y="-119270"/>
            <a:ext cx="2830667" cy="3376376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B63FE48-61DA-6245-8958-8284086BB56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472E66B-5FF6-7F47-995B-C928AB6A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923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6B68-F6DF-B431-5431-29B2E303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64CE6-770D-A5FA-14C9-2B06A12C2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4D4F6-E157-9649-B271-5E822F819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13D-8B59-4243-9188-E72F6D049A1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0A336-2113-202A-BDA1-69C982BF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6509C-D5CE-5465-BFA5-D4B195B2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9A1-E9DE-4CB9-B5EB-F2C9DCC5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0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F993-6B68-1ADD-520B-080EF40D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7447F-8078-CA19-4F11-E5C47F1D9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F0BB9-8B20-A86B-AE0E-926ACD7C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13D-8B59-4243-9188-E72F6D049A1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6EF73-97FB-B1D7-CBC8-6FADAAA6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E6D79-AB94-EF9A-1EF9-1392104D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9A1-E9DE-4CB9-B5EB-F2C9DCC5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4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FEAE7-5E43-A7E3-C6FF-B07D131F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E0082-7F0D-9FC7-2C5F-5E1D2559E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DECB3-D68F-B126-8B92-11234C7F4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5E2E5-0C83-DA0D-500E-54D33506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13D-8B59-4243-9188-E72F6D049A1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0E2F5-E0C4-0ADF-55D7-5878F1B1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BB49F-AD77-18BB-8A62-38AE36AB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9A1-E9DE-4CB9-B5EB-F2C9DCC5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B788A-3685-3542-8FFE-33596291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7690-2868-C12E-D19A-B9D4C0BB0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E2D3A-3FCA-6AEC-4C39-AE7B62A07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8DE97-D20C-AA3D-F4CA-D958024B9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60B2A-395A-49CF-3608-614DCC50A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42F42-1232-83C6-F431-43C8F45F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13D-8B59-4243-9188-E72F6D049A1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71ADC0-96CD-E8B5-EB08-F87F095D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0CCA6-CFEE-E2EF-429B-659F03E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9A1-E9DE-4CB9-B5EB-F2C9DCC5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2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95F41-DFA5-1019-A638-1E836D2F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97263-0C4D-CA0D-10E8-DD865C4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13D-8B59-4243-9188-E72F6D049A1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04C52A-D0EB-88A6-A12E-80681569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8BF4F-5207-3DDA-B884-1D36A3A3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9A1-E9DE-4CB9-B5EB-F2C9DCC5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6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6DF961-7A6F-6A08-510C-2C2010A4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13D-8B59-4243-9188-E72F6D049A1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CCADA-92FE-E527-9BA8-6FA12608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D0B38-6689-3A24-2270-A776C6DF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9A1-E9DE-4CB9-B5EB-F2C9DCC5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7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04DD-FE76-4886-F93B-4D7718FD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5451A-901E-A839-85DD-1295EEFDA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DA6-532A-9A5D-93FA-80400299E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D8D9C-9228-89C5-1D1C-3B38A425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13D-8B59-4243-9188-E72F6D049A1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1ACEA-106A-3FCC-4AD9-245D4E26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9548D-0959-8122-A58C-BC65D54B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9A1-E9DE-4CB9-B5EB-F2C9DCC5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9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0DB0F-0C46-854A-5BE1-F66BF2CD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13470-866B-9B4D-DF53-6A4AD309D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EB57D-4261-B6A5-1FB2-E12B059B1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B17AA-FA5F-16B2-1DFA-91A3E8F2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413D-8B59-4243-9188-E72F6D049A1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F4B81-D5FB-6D49-3D78-51B4266B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D17F3-56B4-112D-111C-A1B45635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A9A1-E9DE-4CB9-B5EB-F2C9DCC5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9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7FB6E-E54B-22A6-6D28-D582BFD0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2A1F8-E051-3169-A66A-6C0517655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FEF8F-BE3C-04A4-0AD6-02E1CB6B5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1413D-8B59-4243-9188-E72F6D049A1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33C6C-39A6-CDC5-3706-42BA30C63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8E0F3-C580-92BC-7B0B-E43C633E4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BA9A1-E9DE-4CB9-B5EB-F2C9DCC5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9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E178F0-629B-4D98-8BCA-3E0992BFEE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280" y="6414118"/>
            <a:ext cx="2597181" cy="360193"/>
          </a:xfrm>
          <a:prstGeom prst="rect">
            <a:avLst/>
          </a:prstGeom>
        </p:spPr>
      </p:pic>
      <p:pic>
        <p:nvPicPr>
          <p:cNvPr id="5" name="Picture 4" descr="A green and yellow logo&#10;&#10;Description automatically generated">
            <a:extLst>
              <a:ext uri="{FF2B5EF4-FFF2-40B4-BE49-F238E27FC236}">
                <a16:creationId xmlns:a16="http://schemas.microsoft.com/office/drawing/2014/main" id="{A7C1C87C-BC76-16AF-D852-526C94B59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71" y="6190288"/>
            <a:ext cx="496184" cy="584023"/>
          </a:xfrm>
          <a:prstGeom prst="rect">
            <a:avLst/>
          </a:prstGeom>
        </p:spPr>
      </p:pic>
      <p:pic>
        <p:nvPicPr>
          <p:cNvPr id="7" name="Picture 6" descr="A map of the state of california&#10;&#10;Description automatically generated">
            <a:extLst>
              <a:ext uri="{FF2B5EF4-FFF2-40B4-BE49-F238E27FC236}">
                <a16:creationId xmlns:a16="http://schemas.microsoft.com/office/drawing/2014/main" id="{75ABB232-A885-CC9E-8659-A847CD5A12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79" y="1175082"/>
            <a:ext cx="4520748" cy="5015206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0E3E284D-FE4B-D9D7-CD7B-9948825676B3}"/>
              </a:ext>
            </a:extLst>
          </p:cNvPr>
          <p:cNvSpPr/>
          <p:nvPr/>
        </p:nvSpPr>
        <p:spPr>
          <a:xfrm rot="1355539">
            <a:off x="3804511" y="5782622"/>
            <a:ext cx="918090" cy="439681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8E0F27-1C81-F905-F5BB-5FE5E87B5908}"/>
              </a:ext>
            </a:extLst>
          </p:cNvPr>
          <p:cNvSpPr/>
          <p:nvPr/>
        </p:nvSpPr>
        <p:spPr>
          <a:xfrm>
            <a:off x="338720" y="115952"/>
            <a:ext cx="6581549" cy="1704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700"/>
              </a:lnSpc>
              <a:defRPr/>
            </a:pPr>
            <a:r>
              <a:rPr lang="en-US" sz="3200" b="1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Carrot Outreach at Desert REC</a:t>
            </a:r>
          </a:p>
          <a:p>
            <a:pPr marL="0" marR="0" lvl="0" indent="0" algn="ctr" defTabSz="914400" rtl="0" eaLnBrk="1" fontAlgn="auto" latinLnBrk="0" hangingPunct="1">
              <a:lnSpc>
                <a:spcPts val="6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5A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child holding a bunch of carrots&#10;&#10;Description automatically generated">
            <a:extLst>
              <a:ext uri="{FF2B5EF4-FFF2-40B4-BE49-F238E27FC236}">
                <a16:creationId xmlns:a16="http://schemas.microsoft.com/office/drawing/2014/main" id="{1769061A-B297-C864-7A29-51ECF913B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980" y="276254"/>
            <a:ext cx="2485633" cy="3314177"/>
          </a:xfrm>
          <a:prstGeom prst="rect">
            <a:avLst/>
          </a:prstGeom>
        </p:spPr>
      </p:pic>
      <p:pic>
        <p:nvPicPr>
          <p:cNvPr id="16" name="Picture 15" descr="A group of children picking plants&#10;&#10;Description automatically generated">
            <a:extLst>
              <a:ext uri="{FF2B5EF4-FFF2-40B4-BE49-F238E27FC236}">
                <a16:creationId xmlns:a16="http://schemas.microsoft.com/office/drawing/2014/main" id="{7F089795-5127-F57C-5081-E1167FC772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55" y="276254"/>
            <a:ext cx="2485634" cy="3314179"/>
          </a:xfrm>
          <a:prstGeom prst="rect">
            <a:avLst/>
          </a:prstGeom>
        </p:spPr>
      </p:pic>
      <p:pic>
        <p:nvPicPr>
          <p:cNvPr id="18" name="Picture 17" descr="A group of people in a field&#10;&#10;Description automatically generated">
            <a:extLst>
              <a:ext uri="{FF2B5EF4-FFF2-40B4-BE49-F238E27FC236}">
                <a16:creationId xmlns:a16="http://schemas.microsoft.com/office/drawing/2014/main" id="{8C65AE12-F501-9BDD-3B0C-8EFEEB9693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6"/>
          <a:stretch/>
        </p:blipFill>
        <p:spPr>
          <a:xfrm>
            <a:off x="6891979" y="3682685"/>
            <a:ext cx="5060909" cy="29240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3144771" y="2793431"/>
            <a:ext cx="3657566" cy="1498454"/>
          </a:xfrm>
        </p:spPr>
        <p:txBody>
          <a:bodyPr>
            <a:noAutofit/>
          </a:bodyPr>
          <a:lstStyle/>
          <a:p>
            <a:pPr marL="287338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Farm to Summer Interactive Summer Program 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(45)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338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Farm Tours 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(463)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338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Farm-to-Preschool Festival 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(1116)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338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Vegetable Adventures Field Trips 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(992)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338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Events/ U-pick 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(292)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B9568ED-01E2-0A0D-54D6-4C68149A34FA}"/>
              </a:ext>
            </a:extLst>
          </p:cNvPr>
          <p:cNvSpPr txBox="1">
            <a:spLocks/>
          </p:cNvSpPr>
          <p:nvPr/>
        </p:nvSpPr>
        <p:spPr>
          <a:xfrm>
            <a:off x="2034988" y="1286356"/>
            <a:ext cx="4767350" cy="151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Summary</a:t>
            </a:r>
            <a:r>
              <a:rPr lang="en-US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2022 to 2023 Farm Smart delivered carrot outreach programs in nutrition and production to 2908 participants, which includes educators, K-12 students, and community members.</a:t>
            </a: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F513FE-090B-2D4B-F1E6-50E5B183A4DE}"/>
              </a:ext>
            </a:extLst>
          </p:cNvPr>
          <p:cNvSpPr txBox="1"/>
          <p:nvPr/>
        </p:nvSpPr>
        <p:spPr>
          <a:xfrm>
            <a:off x="6891979" y="6560529"/>
            <a:ext cx="5060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University of California Desert Research and Extension Center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D7AE9B-203F-A08E-E7DB-5A671DF759B5}"/>
              </a:ext>
            </a:extLst>
          </p:cNvPr>
          <p:cNvSpPr txBox="1"/>
          <p:nvPr/>
        </p:nvSpPr>
        <p:spPr>
          <a:xfrm>
            <a:off x="187205" y="5202243"/>
            <a:ext cx="20305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Team:</a:t>
            </a:r>
          </a:p>
          <a:p>
            <a:r>
              <a:rPr lang="en-US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Jairo Diaz</a:t>
            </a:r>
          </a:p>
          <a:p>
            <a:r>
              <a:rPr lang="en-US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Yu Meng</a:t>
            </a:r>
          </a:p>
          <a:p>
            <a:r>
              <a:rPr lang="en-US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Stacey Amparano</a:t>
            </a:r>
          </a:p>
          <a:p>
            <a:r>
              <a:rPr lang="en-US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Clarissa Abarca</a:t>
            </a:r>
          </a:p>
          <a:p>
            <a:r>
              <a:rPr lang="en-US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Valeria Landeros</a:t>
            </a:r>
          </a:p>
          <a:p>
            <a:r>
              <a:rPr lang="en-US" sz="1400" dirty="0"/>
              <a:t>Fatima Gutierrez- Intern</a:t>
            </a:r>
          </a:p>
        </p:txBody>
      </p:sp>
    </p:spTree>
    <p:extLst>
      <p:ext uri="{BB962C8B-B14F-4D97-AF65-F5344CB8AC3E}">
        <p14:creationId xmlns:p14="http://schemas.microsoft.com/office/powerpoint/2010/main" val="2716413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97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>UC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C Amparano</dc:creator>
  <cp:lastModifiedBy>Stacey C Amparano</cp:lastModifiedBy>
  <cp:revision>1</cp:revision>
  <dcterms:created xsi:type="dcterms:W3CDTF">2023-11-22T20:08:33Z</dcterms:created>
  <dcterms:modified xsi:type="dcterms:W3CDTF">2023-11-28T20:00:10Z</dcterms:modified>
</cp:coreProperties>
</file>