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4107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7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5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3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0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7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5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2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9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12/11/2023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6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7B5C06-12CC-49EF-A907-08F1B132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F7A785F-38D2-4D69-B6F1-ADCED2B8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175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2754E-EB83-567D-7C04-8170CF47A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0"/>
            <a:ext cx="4123899" cy="3475513"/>
          </a:xfrm>
        </p:spPr>
        <p:txBody>
          <a:bodyPr anchor="ctr">
            <a:normAutofit/>
          </a:bodyPr>
          <a:lstStyle/>
          <a:p>
            <a:pPr algn="l"/>
            <a:r>
              <a:rPr lang="en-US" sz="5100" dirty="0"/>
              <a:t>Extension Efforts Washington State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668B6-481E-C3BE-072A-A2D0F0305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81" y="3408792"/>
            <a:ext cx="4856922" cy="2665807"/>
          </a:xfrm>
        </p:spPr>
        <p:txBody>
          <a:bodyPr>
            <a:noAutofit/>
          </a:bodyPr>
          <a:lstStyle/>
          <a:p>
            <a:pPr algn="l">
              <a:lnSpc>
                <a:spcPct val="95000"/>
              </a:lnSpc>
            </a:pPr>
            <a:r>
              <a:rPr lang="en-US" dirty="0"/>
              <a:t>Field Trial/Demonstration in Grower Field-40 lines, 3 Replicates</a:t>
            </a:r>
          </a:p>
          <a:p>
            <a:pPr algn="l">
              <a:lnSpc>
                <a:spcPct val="95000"/>
              </a:lnSpc>
            </a:pPr>
            <a:r>
              <a:rPr lang="en-US" dirty="0"/>
              <a:t>Presentation on Carrot Research Activities-Pacific Northwest Vegetable Association Annual Meeting- L. du Toit</a:t>
            </a:r>
          </a:p>
          <a:p>
            <a:pPr algn="l">
              <a:lnSpc>
                <a:spcPct val="95000"/>
              </a:lnSpc>
            </a:pPr>
            <a:r>
              <a:rPr lang="en-US" dirty="0"/>
              <a:t>Informal Grower Discussions in Field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F8D72-4F41-DD02-3FA0-FEB025D62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9" r="9484" b="-2"/>
          <a:stretch/>
        </p:blipFill>
        <p:spPr>
          <a:xfrm>
            <a:off x="5334003" y="752477"/>
            <a:ext cx="6095997" cy="534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67849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Aharoni</vt:lpstr>
      <vt:lpstr>Arial</vt:lpstr>
      <vt:lpstr>Avenir Next LT Pro</vt:lpstr>
      <vt:lpstr>PrismaticVTI</vt:lpstr>
      <vt:lpstr>Extension Efforts Washington State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 Efforts Washington State 2023</dc:title>
  <dc:creator>Waters, Timothy David</dc:creator>
  <cp:lastModifiedBy>Waters, Timothy David</cp:lastModifiedBy>
  <cp:revision>1</cp:revision>
  <dcterms:created xsi:type="dcterms:W3CDTF">2023-12-11T22:46:12Z</dcterms:created>
  <dcterms:modified xsi:type="dcterms:W3CDTF">2023-12-11T22:54:03Z</dcterms:modified>
</cp:coreProperties>
</file>