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0E34-C42B-4377-4179-DC85BA6D8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23DF-2961-9698-22AE-564CEB63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845D-E2DA-D24A-CDDE-AC8FCD0E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FEE58-5CEA-9661-6BEB-D3C710CC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AC43-E543-9EEB-2C01-3FEDE5E1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865-FD21-E363-95AB-DE5C06BB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FC18F-AB3E-8545-A57E-81ADF8B0B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D3BA-B366-C1FB-7FBF-99BB1C54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F10B-5794-A0CD-0552-F5E5D683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6B19-74D1-4D7B-9983-233D8F17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3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C9056-3D15-1A88-C9A8-EABDECB08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CF668-9671-F354-12BD-725E593E2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63670-34DA-B1A9-2621-C7DDC3BB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B582B-2E4E-B472-C8EA-7661728E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9A07-8244-A63F-E771-759004C3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007C-FF7A-E69C-1AD9-61930229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BFA4-63BE-5C52-A2ED-E5E9A5F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DAD04-E604-DD9D-CB06-CCBAF036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E0D0-B1C2-6E4F-615A-99E7FF7E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6266-EBD1-FB84-97A1-D6ACCD4D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95A1-0959-2D73-A7A2-7B1D618C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04236-28E0-0846-09A4-2927B324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4F824-78E7-95B0-FF0C-8625D180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3AD3A-649A-BEC4-0253-99555E17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36D73-20E3-6EF3-88FB-08048BF0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4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47CD-6877-92BF-9ECA-341EA46C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5E223-F957-6C60-41E5-570F188C0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2548A-6989-68BA-62CB-A2357A66E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A460C-ECAD-DC12-B8CB-E22B1FAC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01AE8-911E-A869-6FF6-0EC5A71A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19CAB-CCF1-C6E7-F6F4-FE2AC495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BACD-5BC3-710D-04A5-985CB13D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65C9-8AF1-924F-1313-30A897DF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7017-BF43-1472-8025-D32B59DB4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B1B2-5553-177F-F0C9-BAE005E65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BC197-186A-18BD-167F-04E1036C4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72BBC-A8AC-5B10-F7F5-268D3C1C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4B16E3-0E42-0440-3CE8-1ADEF97B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867F3-2384-313B-40D4-DE48511E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9F6C-26FA-18B1-AC70-F968391E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DF84C-77D4-D0D5-6FFB-54FD6058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F4EE4-CEDC-ADEA-7AD5-ED06405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E3E39-EC75-6487-9B5C-BED76B98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79AB1-0820-4775-95F4-BDAABFE0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A02E5-40C3-4244-AC1A-ACFFD394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AA07A-C732-1FAA-C69E-F58791BE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5B890-515A-7EDA-B521-F320B8D3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3B7-99EF-4FD9-1DC1-D6BE3DCA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647AD-03BB-0F01-BC2D-C55174265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0E65-0572-3BA2-8B3F-EBA83F2B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D95FD-5228-2187-7F93-CD8DED7A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12943-61B7-A4F4-7FCF-6C4EDC0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3C65-CB55-4F0F-C263-A7C1C4C6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05A9B-DEC0-6B9D-E402-15F657C98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3637B-01A3-9259-AFE5-986197FEA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4BE0E-3C12-41A1-CF75-7BE24B36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8E369-ABE9-EB54-6CC2-CA10BE26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C4FB7-AC86-5D7F-B727-163E1EE7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DAFE8-BCD6-F805-B9A3-670CF5CE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8CF1-8DAF-9D61-0CED-94A8BCE38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61322-CFD9-AB99-BE8F-44EA5BBA7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BA97-7D99-8A4F-B5AA-2291ABFB6C0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AF85-2A8D-05AC-3684-DCE9DC777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AF9B-1E9F-EFFE-12DB-FAAD1E30B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8764-3A89-4346-8C85-EFE40E1B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81E4C-00A8-498B-CAC4-D06B0CCD994D}"/>
              </a:ext>
            </a:extLst>
          </p:cNvPr>
          <p:cNvSpPr txBox="1"/>
          <p:nvPr/>
        </p:nvSpPr>
        <p:spPr>
          <a:xfrm>
            <a:off x="0" y="-10763"/>
            <a:ext cx="1219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Outreach - Organic Producers and Seed Companies</a:t>
            </a:r>
          </a:p>
        </p:txBody>
      </p:sp>
      <p:pic>
        <p:nvPicPr>
          <p:cNvPr id="8" name="Picture 7" descr="A screenshot of a carrot&#10;&#10;Description automatically generated">
            <a:extLst>
              <a:ext uri="{FF2B5EF4-FFF2-40B4-BE49-F238E27FC236}">
                <a16:creationId xmlns:a16="http://schemas.microsoft.com/office/drawing/2014/main" id="{44D479C3-888B-696E-6800-B5D1122D8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053" y="3311611"/>
            <a:ext cx="3431302" cy="3546389"/>
          </a:xfrm>
          <a:prstGeom prst="rect">
            <a:avLst/>
          </a:prstGeom>
        </p:spPr>
      </p:pic>
      <p:pic>
        <p:nvPicPr>
          <p:cNvPr id="10" name="Picture 9" descr="IMG_1172.jpg">
            <a:extLst>
              <a:ext uri="{FF2B5EF4-FFF2-40B4-BE49-F238E27FC236}">
                <a16:creationId xmlns:a16="http://schemas.microsoft.com/office/drawing/2014/main" id="{E4ECF6C9-B005-E42E-6ACE-0BE944725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1" y="574012"/>
            <a:ext cx="3516508" cy="4688676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B6D3114-A4F2-CDB8-89CE-E79F2296D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22" r="60357"/>
          <a:stretch/>
        </p:blipFill>
        <p:spPr>
          <a:xfrm>
            <a:off x="5636181" y="744762"/>
            <a:ext cx="3019137" cy="35463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648832-3D64-8F6E-C9F3-4A1B07F86C32}"/>
              </a:ext>
            </a:extLst>
          </p:cNvPr>
          <p:cNvSpPr txBox="1"/>
          <p:nvPr/>
        </p:nvSpPr>
        <p:spPr>
          <a:xfrm>
            <a:off x="158645" y="5655949"/>
            <a:ext cx="314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On-farm Field Days</a:t>
            </a:r>
          </a:p>
        </p:txBody>
      </p:sp>
      <p:pic>
        <p:nvPicPr>
          <p:cNvPr id="12" name="Picture 11" descr="IMG_1567.jpg">
            <a:extLst>
              <a:ext uri="{FF2B5EF4-FFF2-40B4-BE49-F238E27FC236}">
                <a16:creationId xmlns:a16="http://schemas.microsoft.com/office/drawing/2014/main" id="{F9D2E823-E3DB-0FD1-D719-76A7FEA52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7" y="3562488"/>
            <a:ext cx="2283474" cy="3044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110137-98BB-B15A-2E27-D7488B4F1736}"/>
              </a:ext>
            </a:extLst>
          </p:cNvPr>
          <p:cNvSpPr txBox="1"/>
          <p:nvPr/>
        </p:nvSpPr>
        <p:spPr>
          <a:xfrm>
            <a:off x="3546659" y="1575856"/>
            <a:ext cx="2046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Organic Seed Company Trials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09101-DB22-6406-A924-D58B4902F162}"/>
              </a:ext>
            </a:extLst>
          </p:cNvPr>
          <p:cNvSpPr txBox="1"/>
          <p:nvPr/>
        </p:nvSpPr>
        <p:spPr>
          <a:xfrm>
            <a:off x="5958627" y="4629489"/>
            <a:ext cx="27555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Decentralized On-farm Trials, coordinated through </a:t>
            </a:r>
            <a:r>
              <a:rPr lang="en-US" sz="2600" b="1" dirty="0" err="1"/>
              <a:t>SeedLinked</a:t>
            </a:r>
            <a:r>
              <a:rPr lang="en-US" sz="2600" b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EEAC7-0D3F-BC06-8D64-5787D39FE1C2}"/>
              </a:ext>
            </a:extLst>
          </p:cNvPr>
          <p:cNvSpPr txBox="1"/>
          <p:nvPr/>
        </p:nvSpPr>
        <p:spPr>
          <a:xfrm>
            <a:off x="8910505" y="1047980"/>
            <a:ext cx="29017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Online Networking and Educational Webinars via Organic Seed Commons</a:t>
            </a:r>
          </a:p>
        </p:txBody>
      </p:sp>
    </p:spTree>
    <p:extLst>
      <p:ext uri="{BB962C8B-B14F-4D97-AF65-F5344CB8AC3E}">
        <p14:creationId xmlns:p14="http://schemas.microsoft.com/office/powerpoint/2010/main" val="85742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Micaela Colley</dc:creator>
  <cp:lastModifiedBy>Micaela Colley</cp:lastModifiedBy>
  <cp:revision>2</cp:revision>
  <dcterms:created xsi:type="dcterms:W3CDTF">2023-12-11T14:05:46Z</dcterms:created>
  <dcterms:modified xsi:type="dcterms:W3CDTF">2023-12-11T14:32:44Z</dcterms:modified>
</cp:coreProperties>
</file>