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6BDFF-0F17-B471-8E05-132C76FBA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0EED0-ACBE-986B-DC83-781DA35D0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034CB-72FC-D071-14B4-2D8A36E0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3D32-04D7-5676-C8EF-6748D8A1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4553B-E965-8B8E-0B85-8111C26A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4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724E-D53C-5853-C363-51A42C73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EE42F-43FA-8BB2-5088-DAEC9F7C7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1F7F1-8064-A509-2001-E1C028935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25A63-3AE1-7BCB-5F83-72D1430D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17E35-A0AF-A727-C648-B53F6A92D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9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975FB7-9E12-0E8D-1EEA-B1534467F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ED68F-D883-B73F-E329-0FF32AC2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39528-6645-A8F6-2BD4-245F9B1E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5293-7A12-73D9-12B2-1B3ABE3D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2DC27-E998-4A73-29F9-2E71D2D0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1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F45A-5BEC-C7DA-54D2-D1B969B8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34F8D-AE0E-6A6C-3B8C-951191D3F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206C1-FEB5-318B-EEE5-C026F711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140A5-3D88-6E99-7DB9-73E27F34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0314B-D12A-E5DE-38B6-9529721E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4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38C8-F593-C79F-2FF4-489AA3C9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86D5-AB8E-ED6A-DD98-2152205D3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F63A0-2B06-42F7-D4AE-22D76E5C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B260-9257-D0EF-E5A1-4AB62ACC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38F40-6AE4-C39C-55B8-6FD81F7C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019A-56F7-F8A6-0097-F6172B3B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63087-A8FA-F5F2-EA70-9D86DC618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0EF13-CA3C-D57C-CF37-724924B50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CB013-C0B8-7A74-5149-DBCB6717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81759-EB18-332E-2507-6471C735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CBD1D-10BF-8B6C-D736-DA237AE8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2D85-1F72-7C6E-4D48-A3124CB8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D8406-7018-D44F-8F78-E88758877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3FB04-B408-DD0C-5F6C-3EAB9E467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10DD6-E3E2-0595-B153-833123472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C5E106-0EAA-15BB-9F0A-B0EBCA78B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DC2FD8-A9F0-B968-6AFD-818301D3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C16F0A-A816-0527-384B-A177C68E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FE7C64-D36F-8131-3134-E9CD0713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0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9A78A-7A2D-7A3A-11E5-5F1BC65F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9D3D7-3F8F-AD1E-976E-99B34F62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1A12E-8F9D-D762-2649-AB4CC2D3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50775-C187-6AD4-C19F-2DC71375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B70D9-C792-72C0-4A58-C3D1E8E7A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815A2-87DA-5889-729B-61E0CA061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158E9-BDA9-0D1D-DA10-6CAC5572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5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505F-2854-8F8A-712E-116E40C8A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64BA8-6850-7EF2-8387-D9EAE787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7FA7F-08F6-29F1-2D0B-728732275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AE65-B251-05DA-A664-F55EEC6D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A75CF-EF94-ED92-D2F6-1BBFF96A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A2AE5-9415-9664-7CC7-48F0A3F9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41E85-AEA9-E55F-E129-E3850DD2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A3AFDC-55AE-D660-400E-0DC70EEE7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3EFD2-1D59-D6FE-62E8-CA26F1FB5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9C801-4066-4F24-B0DE-2CE4EBB89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24A51-F7F7-BE0D-29F1-897B89FF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8098C-8A69-A15D-3E7E-EBFD8C1B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0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A0CD1-4E18-F800-B681-2B9E026F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26860-E99D-FA7E-E78F-C760D5325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CFF13-6B65-61C9-5D7F-00DD7A36D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C8BC-E47D-4A9B-83E0-47353E0E7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7B31F-DC91-8A7F-542F-1B055DB1B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DB3C-9F94-9338-1E6C-DCB8359CC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86008-A61D-4C78-B5CF-8C5CCF88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7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C7D5-ED70-35EF-3B44-DDF70F28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607" y="151922"/>
            <a:ext cx="9673985" cy="706293"/>
          </a:xfrm>
        </p:spPr>
        <p:txBody>
          <a:bodyPr/>
          <a:lstStyle/>
          <a:p>
            <a:r>
              <a:rPr lang="en-US" dirty="0"/>
              <a:t>Research and Extension- UCCE Kern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008DA9-F87A-849C-9F39-E1DD82CFB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r="13668" b="10481"/>
          <a:stretch/>
        </p:blipFill>
        <p:spPr>
          <a:xfrm>
            <a:off x="424347" y="3739298"/>
            <a:ext cx="1412665" cy="231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E2B52-89CE-B09D-4EBB-134728682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87" y="3363885"/>
            <a:ext cx="1591424" cy="16129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E1CDFF-0C6C-4668-30F6-FFB224B7C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13" b="30236"/>
          <a:stretch/>
        </p:blipFill>
        <p:spPr bwMode="auto">
          <a:xfrm>
            <a:off x="2332759" y="4102243"/>
            <a:ext cx="2576952" cy="23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E5005-73A3-5AF0-DDE6-0EF413280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287" y="4184060"/>
            <a:ext cx="1614055" cy="2152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C3A7A5-EA02-7423-FAC5-AABFB15083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32592" r="5126" b="43774"/>
          <a:stretch/>
        </p:blipFill>
        <p:spPr>
          <a:xfrm>
            <a:off x="9065913" y="4344468"/>
            <a:ext cx="3007294" cy="162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6C94F-5CD0-55D4-1920-666490746D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r="24032" b="-1916"/>
          <a:stretch/>
        </p:blipFill>
        <p:spPr>
          <a:xfrm>
            <a:off x="5376724" y="5060283"/>
            <a:ext cx="1230075" cy="16442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D7DA93-FF8B-25F9-4E61-068106E6273A}"/>
              </a:ext>
            </a:extLst>
          </p:cNvPr>
          <p:cNvSpPr txBox="1"/>
          <p:nvPr/>
        </p:nvSpPr>
        <p:spPr>
          <a:xfrm>
            <a:off x="605472" y="1632639"/>
            <a:ext cx="3856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Alternaria Screening: 30 lines screened for resistance in 2022, 2023</a:t>
            </a:r>
          </a:p>
          <a:p>
            <a:endParaRPr lang="en-US" dirty="0"/>
          </a:p>
          <a:p>
            <a:r>
              <a:rPr lang="en-US" dirty="0"/>
              <a:t>Cavity Spot: 55 lines screened in 2023 trial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474013-9C3F-99FB-313D-786A7E734171}"/>
              </a:ext>
            </a:extLst>
          </p:cNvPr>
          <p:cNvSpPr txBox="1"/>
          <p:nvPr/>
        </p:nvSpPr>
        <p:spPr>
          <a:xfrm>
            <a:off x="697878" y="1034886"/>
            <a:ext cx="36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Organic colored trial: 35 lines in 2022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36C85-F146-E740-2AFD-4689FFEECFE8}"/>
              </a:ext>
            </a:extLst>
          </p:cNvPr>
          <p:cNvSpPr txBox="1"/>
          <p:nvPr/>
        </p:nvSpPr>
        <p:spPr>
          <a:xfrm>
            <a:off x="6519410" y="996759"/>
            <a:ext cx="52570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days every Spring and Fall for the local carrot Industry and breeders</a:t>
            </a:r>
          </a:p>
          <a:p>
            <a:endParaRPr lang="en-US" dirty="0"/>
          </a:p>
          <a:p>
            <a:r>
              <a:rPr lang="en-US" dirty="0"/>
              <a:t>School gardening project (Elementary School) educating on carrot production and colored carrots and nutrition</a:t>
            </a:r>
          </a:p>
          <a:p>
            <a:endParaRPr lang="en-US" dirty="0"/>
          </a:p>
          <a:p>
            <a:r>
              <a:rPr lang="en-US" dirty="0"/>
              <a:t>Newsletters on the field trials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56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68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Research and Extension- UCCE Kern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Jaspreet Sidhu</dc:creator>
  <cp:lastModifiedBy>Jaspreet Sidhu</cp:lastModifiedBy>
  <cp:revision>6</cp:revision>
  <dcterms:created xsi:type="dcterms:W3CDTF">2023-12-11T19:10:59Z</dcterms:created>
  <dcterms:modified xsi:type="dcterms:W3CDTF">2023-12-11T21:57:07Z</dcterms:modified>
</cp:coreProperties>
</file>